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51" r:id="rId4"/>
    <p:sldMasterId id="2147484767" r:id="rId5"/>
  </p:sldMasterIdLst>
  <p:notesMasterIdLst>
    <p:notesMasterId r:id="rId32"/>
  </p:notesMasterIdLst>
  <p:handoutMasterIdLst>
    <p:handoutMasterId r:id="rId33"/>
  </p:handoutMasterIdLst>
  <p:sldIdLst>
    <p:sldId id="1618" r:id="rId6"/>
    <p:sldId id="4486" r:id="rId7"/>
    <p:sldId id="1625" r:id="rId8"/>
    <p:sldId id="1568" r:id="rId9"/>
    <p:sldId id="256" r:id="rId10"/>
    <p:sldId id="4488" r:id="rId11"/>
    <p:sldId id="4489" r:id="rId12"/>
    <p:sldId id="4493" r:id="rId13"/>
    <p:sldId id="4494" r:id="rId14"/>
    <p:sldId id="4502" r:id="rId15"/>
    <p:sldId id="4495" r:id="rId16"/>
    <p:sldId id="4503" r:id="rId17"/>
    <p:sldId id="4490" r:id="rId18"/>
    <p:sldId id="4504" r:id="rId19"/>
    <p:sldId id="4505" r:id="rId20"/>
    <p:sldId id="4506" r:id="rId21"/>
    <p:sldId id="4491" r:id="rId22"/>
    <p:sldId id="4508" r:id="rId23"/>
    <p:sldId id="4507" r:id="rId24"/>
    <p:sldId id="4509" r:id="rId25"/>
    <p:sldId id="4510" r:id="rId26"/>
    <p:sldId id="4492" r:id="rId27"/>
    <p:sldId id="4511" r:id="rId28"/>
    <p:sldId id="4484" r:id="rId29"/>
    <p:sldId id="4483" r:id="rId30"/>
    <p:sldId id="4485" r:id="rId31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Angela Powell" initials="AP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78D4"/>
    <a:srgbClr val="3C3C41"/>
    <a:srgbClr val="1A1A1A"/>
    <a:srgbClr val="008272"/>
    <a:srgbClr val="008C72"/>
    <a:srgbClr val="353535"/>
    <a:srgbClr val="30E5D0"/>
    <a:srgbClr val="2F2F2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85951-A7ED-420F-B9CB-93EF0E669AE7}" v="262" dt="2020-02-08T17:37:27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86" autoAdjust="0"/>
    <p:restoredTop sz="89543" autoAdjust="0"/>
  </p:normalViewPr>
  <p:slideViewPr>
    <p:cSldViewPr snapToGrid="0">
      <p:cViewPr varScale="1">
        <p:scale>
          <a:sx n="69" d="100"/>
          <a:sy n="69" d="100"/>
        </p:scale>
        <p:origin x="32" y="16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796" y="6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Wagner" userId="88ef95cb-d269-4d78-b3f1-131ced00cf52" providerId="ADAL" clId="{27CACB8D-E545-49CD-8BB0-77BA0C979D85}"/>
    <pc:docChg chg="undo custSel mod addSld delSld modSld sldOrd modMainMaster delSection modSection">
      <pc:chgData name="Jeff Wagner" userId="88ef95cb-d269-4d78-b3f1-131ced00cf52" providerId="ADAL" clId="{27CACB8D-E545-49CD-8BB0-77BA0C979D85}" dt="2018-10-25T20:08:10.011" v="480" actId="27636"/>
      <pc:docMkLst>
        <pc:docMk/>
      </pc:docMkLst>
      <pc:sldChg chg="add">
        <pc:chgData name="Jeff Wagner" userId="88ef95cb-d269-4d78-b3f1-131ced00cf52" providerId="ADAL" clId="{27CACB8D-E545-49CD-8BB0-77BA0C979D85}" dt="2018-10-25T20:07:30.600" v="469"/>
        <pc:sldMkLst>
          <pc:docMk/>
          <pc:sldMk cId="3656378560" sldId="1552"/>
        </pc:sldMkLst>
      </pc:sldChg>
      <pc:sldChg chg="addSp delSp modSp add">
        <pc:chgData name="Jeff Wagner" userId="88ef95cb-d269-4d78-b3f1-131ced00cf52" providerId="ADAL" clId="{27CACB8D-E545-49CD-8BB0-77BA0C979D85}" dt="2018-10-25T20:08:10.011" v="480" actId="27636"/>
        <pc:sldMkLst>
          <pc:docMk/>
          <pc:sldMk cId="2701158252" sldId="1553"/>
        </pc:sldMkLst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2" creationId="{0E932E75-81A8-4B03-A63A-1BA4EEE874F9}"/>
          </ac:spMkLst>
        </pc:spChg>
        <pc:spChg chg="mod">
          <ac:chgData name="Jeff Wagner" userId="88ef95cb-d269-4d78-b3f1-131ced00cf52" providerId="ADAL" clId="{27CACB8D-E545-49CD-8BB0-77BA0C979D85}" dt="2018-10-25T20:08:10.011" v="480" actId="27636"/>
          <ac:spMkLst>
            <pc:docMk/>
            <pc:sldMk cId="2701158252" sldId="1553"/>
            <ac:spMk id="4" creationId="{00000000-0000-0000-0000-00000000000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5" creationId="{43585022-31A9-4E56-B8CA-6784DEDF761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8" creationId="{2A62FEDC-7BC8-4E2A-A240-7934C4F31DB3}"/>
          </ac:spMkLst>
        </pc:spChg>
      </pc:sldChg>
      <pc:sldChg chg="del">
        <pc:chgData name="Jeff Wagner" userId="88ef95cb-d269-4d78-b3f1-131ced00cf52" providerId="ADAL" clId="{27CACB8D-E545-49CD-8BB0-77BA0C979D85}" dt="2018-10-25T18:36:29.358" v="2" actId="2696"/>
        <pc:sldMkLst>
          <pc:docMk/>
          <pc:sldMk cId="623937337" sldId="1560"/>
        </pc:sldMkLst>
      </pc:sldChg>
      <pc:sldChg chg="del">
        <pc:chgData name="Jeff Wagner" userId="88ef95cb-d269-4d78-b3f1-131ced00cf52" providerId="ADAL" clId="{27CACB8D-E545-49CD-8BB0-77BA0C979D85}" dt="2018-10-25T18:36:22.361" v="0" actId="2696"/>
        <pc:sldMkLst>
          <pc:docMk/>
          <pc:sldMk cId="287163252" sldId="1567"/>
        </pc:sldMkLst>
      </pc:sldChg>
      <pc:sldChg chg="addSp delSp modSp add">
        <pc:chgData name="Jeff Wagner" userId="88ef95cb-d269-4d78-b3f1-131ced00cf52" providerId="ADAL" clId="{27CACB8D-E545-49CD-8BB0-77BA0C979D85}" dt="2018-10-25T20:05:27.163" v="427" actId="1076"/>
        <pc:sldMkLst>
          <pc:docMk/>
          <pc:sldMk cId="403844728" sldId="1568"/>
        </pc:sldMkLst>
        <pc:spChg chg="add del mod">
          <ac:chgData name="Jeff Wagner" userId="88ef95cb-d269-4d78-b3f1-131ced00cf52" providerId="ADAL" clId="{27CACB8D-E545-49CD-8BB0-77BA0C979D85}" dt="2018-10-25T20:05:21.039" v="426" actId="478"/>
          <ac:spMkLst>
            <pc:docMk/>
            <pc:sldMk cId="403844728" sldId="1568"/>
            <ac:spMk id="2" creationId="{4EA40088-7426-4A8D-9E0C-3C2B0E0BEDE8}"/>
          </ac:spMkLst>
        </pc:spChg>
        <pc:spChg chg="mod">
          <ac:chgData name="Jeff Wagner" userId="88ef95cb-d269-4d78-b3f1-131ced00cf52" providerId="ADAL" clId="{27CACB8D-E545-49CD-8BB0-77BA0C979D85}" dt="2018-10-25T20:05:27.163" v="427" actId="1076"/>
          <ac:spMkLst>
            <pc:docMk/>
            <pc:sldMk cId="403844728" sldId="1568"/>
            <ac:spMk id="9" creationId="{69F63096-899E-4E8A-B7EC-7F796EE28834}"/>
          </ac:spMkLst>
        </pc:spChg>
        <pc:spChg chg="mod">
          <ac:chgData name="Jeff Wagner" userId="88ef95cb-d269-4d78-b3f1-131ced00cf52" providerId="ADAL" clId="{27CACB8D-E545-49CD-8BB0-77BA0C979D85}" dt="2018-10-25T18:59:13.306" v="249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27CACB8D-E545-49CD-8BB0-77BA0C979D85}" dt="2018-10-25T19:00:01.802" v="34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27CACB8D-E545-49CD-8BB0-77BA0C979D85}" dt="2018-10-25T18:59:52.059" v="341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27CACB8D-E545-49CD-8BB0-77BA0C979D85}" dt="2018-10-25T19:00:16.818" v="375" actId="20577"/>
          <ac:spMkLst>
            <pc:docMk/>
            <pc:sldMk cId="403844728" sldId="1568"/>
            <ac:spMk id="54" creationId="{8FA4862F-3A8C-4F60-9BDE-70FD6C30BE42}"/>
          </ac:spMkLst>
        </pc:spChg>
        <pc:grpChg chg="del">
          <ac:chgData name="Jeff Wagner" userId="88ef95cb-d269-4d78-b3f1-131ced00cf52" providerId="ADAL" clId="{27CACB8D-E545-49CD-8BB0-77BA0C979D85}" dt="2018-10-25T19:01:51.348" v="378" actId="478"/>
          <ac:grpSpMkLst>
            <pc:docMk/>
            <pc:sldMk cId="403844728" sldId="1568"/>
            <ac:grpSpMk id="36" creationId="{E7479C11-CD5C-47B4-950B-432C6206BEBD}"/>
          </ac:grpSpMkLst>
        </pc:grpChg>
        <pc:grpChg chg="del">
          <ac:chgData name="Jeff Wagner" userId="88ef95cb-d269-4d78-b3f1-131ced00cf52" providerId="ADAL" clId="{27CACB8D-E545-49CD-8BB0-77BA0C979D85}" dt="2018-10-25T19:01:50.187" v="377" actId="478"/>
          <ac:grpSpMkLst>
            <pc:docMk/>
            <pc:sldMk cId="403844728" sldId="1568"/>
            <ac:grpSpMk id="39" creationId="{C2388D6E-DE01-4F0F-84F6-0EF496E0C25D}"/>
          </ac:grpSpMkLst>
        </pc:grpChg>
        <pc:grpChg chg="del">
          <ac:chgData name="Jeff Wagner" userId="88ef95cb-d269-4d78-b3f1-131ced00cf52" providerId="ADAL" clId="{27CACB8D-E545-49CD-8BB0-77BA0C979D85}" dt="2018-10-25T19:01:48.901" v="376" actId="478"/>
          <ac:grpSpMkLst>
            <pc:docMk/>
            <pc:sldMk cId="403844728" sldId="1568"/>
            <ac:grpSpMk id="42" creationId="{F71B0498-E9AE-4307-81FC-B752EF25A4CC}"/>
          </ac:grpSpMkLst>
        </pc:grpChg>
        <pc:grpChg chg="mod">
          <ac:chgData name="Jeff Wagner" userId="88ef95cb-d269-4d78-b3f1-131ced00cf52" providerId="ADAL" clId="{27CACB8D-E545-49CD-8BB0-77BA0C979D85}" dt="2018-10-25T19:02:03.188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addSp modSp del ord">
        <pc:chgData name="Jeff Wagner" userId="88ef95cb-d269-4d78-b3f1-131ced00cf52" providerId="ADAL" clId="{27CACB8D-E545-49CD-8BB0-77BA0C979D85}" dt="2018-10-25T18:39:31.248" v="44" actId="2696"/>
        <pc:sldMkLst>
          <pc:docMk/>
          <pc:sldMk cId="2428238224" sldId="1569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2" creationId="{E44341F9-ECC3-4005-ACAE-204AC9FBFBB0}"/>
          </ac:spMkLst>
        </pc:spChg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3" creationId="{32717957-D9FB-416F-8553-A7A75D479029}"/>
          </ac:spMkLst>
        </pc:spChg>
      </pc:sldChg>
      <pc:sldChg chg="del">
        <pc:chgData name="Jeff Wagner" userId="88ef95cb-d269-4d78-b3f1-131ced00cf52" providerId="ADAL" clId="{27CACB8D-E545-49CD-8BB0-77BA0C979D85}" dt="2018-10-25T18:39:44.775" v="64" actId="2696"/>
        <pc:sldMkLst>
          <pc:docMk/>
          <pc:sldMk cId="2137021609" sldId="1570"/>
        </pc:sldMkLst>
      </pc:sldChg>
      <pc:sldChg chg="del">
        <pc:chgData name="Jeff Wagner" userId="88ef95cb-d269-4d78-b3f1-131ced00cf52" providerId="ADAL" clId="{27CACB8D-E545-49CD-8BB0-77BA0C979D85}" dt="2018-10-25T18:39:44.239" v="63" actId="2696"/>
        <pc:sldMkLst>
          <pc:docMk/>
          <pc:sldMk cId="65392616" sldId="1571"/>
        </pc:sldMkLst>
      </pc:sldChg>
      <pc:sldChg chg="del">
        <pc:chgData name="Jeff Wagner" userId="88ef95cb-d269-4d78-b3f1-131ced00cf52" providerId="ADAL" clId="{27CACB8D-E545-49CD-8BB0-77BA0C979D85}" dt="2018-10-25T18:39:42.247" v="59" actId="2696"/>
        <pc:sldMkLst>
          <pc:docMk/>
          <pc:sldMk cId="7799110" sldId="1576"/>
        </pc:sldMkLst>
      </pc:sldChg>
      <pc:sldChg chg="del">
        <pc:chgData name="Jeff Wagner" userId="88ef95cb-d269-4d78-b3f1-131ced00cf52" providerId="ADAL" clId="{27CACB8D-E545-49CD-8BB0-77BA0C979D85}" dt="2018-10-25T18:39:41.696" v="58" actId="2696"/>
        <pc:sldMkLst>
          <pc:docMk/>
          <pc:sldMk cId="4284857043" sldId="1577"/>
        </pc:sldMkLst>
      </pc:sldChg>
      <pc:sldChg chg="del">
        <pc:chgData name="Jeff Wagner" userId="88ef95cb-d269-4d78-b3f1-131ced00cf52" providerId="ADAL" clId="{27CACB8D-E545-49CD-8BB0-77BA0C979D85}" dt="2018-10-25T18:36:25.913" v="1" actId="2696"/>
        <pc:sldMkLst>
          <pc:docMk/>
          <pc:sldMk cId="336201624" sldId="1596"/>
        </pc:sldMkLst>
      </pc:sldChg>
      <pc:sldChg chg="del">
        <pc:chgData name="Jeff Wagner" userId="88ef95cb-d269-4d78-b3f1-131ced00cf52" providerId="ADAL" clId="{27CACB8D-E545-49CD-8BB0-77BA0C979D85}" dt="2018-10-25T18:39:32.335" v="47" actId="2696"/>
        <pc:sldMkLst>
          <pc:docMk/>
          <pc:sldMk cId="1653626648" sldId="1598"/>
        </pc:sldMkLst>
      </pc:sldChg>
      <pc:sldChg chg="del">
        <pc:chgData name="Jeff Wagner" userId="88ef95cb-d269-4d78-b3f1-131ced00cf52" providerId="ADAL" clId="{27CACB8D-E545-49CD-8BB0-77BA0C979D85}" dt="2018-10-25T18:39:31.879" v="45" actId="2696"/>
        <pc:sldMkLst>
          <pc:docMk/>
          <pc:sldMk cId="327132192" sldId="1599"/>
        </pc:sldMkLst>
      </pc:sldChg>
      <pc:sldChg chg="del">
        <pc:chgData name="Jeff Wagner" userId="88ef95cb-d269-4d78-b3f1-131ced00cf52" providerId="ADAL" clId="{27CACB8D-E545-49CD-8BB0-77BA0C979D85}" dt="2018-10-25T18:36:30.916" v="4" actId="2696"/>
        <pc:sldMkLst>
          <pc:docMk/>
          <pc:sldMk cId="969820851" sldId="1600"/>
        </pc:sldMkLst>
      </pc:sldChg>
      <pc:sldChg chg="del">
        <pc:chgData name="Jeff Wagner" userId="88ef95cb-d269-4d78-b3f1-131ced00cf52" providerId="ADAL" clId="{27CACB8D-E545-49CD-8BB0-77BA0C979D85}" dt="2018-10-25T18:39:40.145" v="56" actId="2696"/>
        <pc:sldMkLst>
          <pc:docMk/>
          <pc:sldMk cId="1090966949" sldId="1602"/>
        </pc:sldMkLst>
      </pc:sldChg>
      <pc:sldChg chg="addSp modSp del">
        <pc:chgData name="Jeff Wagner" userId="88ef95cb-d269-4d78-b3f1-131ced00cf52" providerId="ADAL" clId="{27CACB8D-E545-49CD-8BB0-77BA0C979D85}" dt="2018-10-25T18:39:43.883" v="62" actId="2696"/>
        <pc:sldMkLst>
          <pc:docMk/>
          <pc:sldMk cId="3017711124" sldId="1604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3017711124" sldId="1604"/>
            <ac:spMk id="2" creationId="{B4863058-629E-425E-9870-856F39C02B8F}"/>
          </ac:spMkLst>
        </pc:spChg>
      </pc:sldChg>
      <pc:sldChg chg="del">
        <pc:chgData name="Jeff Wagner" userId="88ef95cb-d269-4d78-b3f1-131ced00cf52" providerId="ADAL" clId="{27CACB8D-E545-49CD-8BB0-77BA0C979D85}" dt="2018-10-25T18:39:39.458" v="55" actId="2696"/>
        <pc:sldMkLst>
          <pc:docMk/>
          <pc:sldMk cId="439684586" sldId="1607"/>
        </pc:sldMkLst>
      </pc:sldChg>
      <pc:sldChg chg="addSp delSp modSp del">
        <pc:chgData name="Jeff Wagner" userId="88ef95cb-d269-4d78-b3f1-131ced00cf52" providerId="ADAL" clId="{27CACB8D-E545-49CD-8BB0-77BA0C979D85}" dt="2018-10-25T18:39:42.836" v="60" actId="2696"/>
        <pc:sldMkLst>
          <pc:docMk/>
          <pc:sldMk cId="2622935135" sldId="1608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" creationId="{5130F84D-F929-4B9E-A231-6CD9D93DDD7A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1" creationId="{00000000-0000-0000-0000-000000000000}"/>
          </ac:spMkLst>
        </pc:spChg>
      </pc:sldChg>
      <pc:sldChg chg="delSp del">
        <pc:chgData name="Jeff Wagner" userId="88ef95cb-d269-4d78-b3f1-131ced00cf52" providerId="ADAL" clId="{27CACB8D-E545-49CD-8BB0-77BA0C979D85}" dt="2018-10-25T18:39:43.316" v="61" actId="2696"/>
        <pc:sldMkLst>
          <pc:docMk/>
          <pc:sldMk cId="2791716787" sldId="1609"/>
        </pc:sldMkLst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7" creationId="{B1C54CA7-2EB4-4957-B37D-FFC4778138E9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8" creationId="{D3BD64D9-6DBB-4BE1-8C1D-64F720BDBBCF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9" creationId="{D40DD7F2-F986-4AD2-A623-684A3A745389}"/>
          </ac:spMkLst>
        </pc:spChg>
      </pc:sldChg>
      <pc:sldChg chg="del">
        <pc:chgData name="Jeff Wagner" userId="88ef95cb-d269-4d78-b3f1-131ced00cf52" providerId="ADAL" clId="{27CACB8D-E545-49CD-8BB0-77BA0C979D85}" dt="2018-10-25T18:39:38.789" v="54" actId="2696"/>
        <pc:sldMkLst>
          <pc:docMk/>
          <pc:sldMk cId="1517707665" sldId="1610"/>
        </pc:sldMkLst>
      </pc:sldChg>
      <pc:sldChg chg="del">
        <pc:chgData name="Jeff Wagner" userId="88ef95cb-d269-4d78-b3f1-131ced00cf52" providerId="ADAL" clId="{27CACB8D-E545-49CD-8BB0-77BA0C979D85}" dt="2018-10-25T18:39:37.667" v="53" actId="2696"/>
        <pc:sldMkLst>
          <pc:docMk/>
          <pc:sldMk cId="3992465870" sldId="1611"/>
        </pc:sldMkLst>
      </pc:sldChg>
      <pc:sldChg chg="del">
        <pc:chgData name="Jeff Wagner" userId="88ef95cb-d269-4d78-b3f1-131ced00cf52" providerId="ADAL" clId="{27CACB8D-E545-49CD-8BB0-77BA0C979D85}" dt="2018-10-25T18:39:36.782" v="52" actId="2696"/>
        <pc:sldMkLst>
          <pc:docMk/>
          <pc:sldMk cId="3225541466" sldId="1612"/>
        </pc:sldMkLst>
      </pc:sldChg>
      <pc:sldChg chg="del">
        <pc:chgData name="Jeff Wagner" userId="88ef95cb-d269-4d78-b3f1-131ced00cf52" providerId="ADAL" clId="{27CACB8D-E545-49CD-8BB0-77BA0C979D85}" dt="2018-10-25T18:39:36.194" v="51" actId="2696"/>
        <pc:sldMkLst>
          <pc:docMk/>
          <pc:sldMk cId="3383852992" sldId="1613"/>
        </pc:sldMkLst>
      </pc:sldChg>
      <pc:sldChg chg="del">
        <pc:chgData name="Jeff Wagner" userId="88ef95cb-d269-4d78-b3f1-131ced00cf52" providerId="ADAL" clId="{27CACB8D-E545-49CD-8BB0-77BA0C979D85}" dt="2018-10-25T18:39:35.475" v="50" actId="2696"/>
        <pc:sldMkLst>
          <pc:docMk/>
          <pc:sldMk cId="495087434" sldId="1614"/>
        </pc:sldMkLst>
      </pc:sldChg>
      <pc:sldChg chg="del">
        <pc:chgData name="Jeff Wagner" userId="88ef95cb-d269-4d78-b3f1-131ced00cf52" providerId="ADAL" clId="{27CACB8D-E545-49CD-8BB0-77BA0C979D85}" dt="2018-10-25T18:39:34.552" v="49" actId="2696"/>
        <pc:sldMkLst>
          <pc:docMk/>
          <pc:sldMk cId="4109841596" sldId="1615"/>
        </pc:sldMkLst>
      </pc:sldChg>
      <pc:sldChg chg="del">
        <pc:chgData name="Jeff Wagner" userId="88ef95cb-d269-4d78-b3f1-131ced00cf52" providerId="ADAL" clId="{27CACB8D-E545-49CD-8BB0-77BA0C979D85}" dt="2018-10-25T18:39:33.369" v="48" actId="2696"/>
        <pc:sldMkLst>
          <pc:docMk/>
          <pc:sldMk cId="3685778445" sldId="1616"/>
        </pc:sldMkLst>
      </pc:sldChg>
      <pc:sldChg chg="modSp">
        <pc:chgData name="Jeff Wagner" userId="88ef95cb-d269-4d78-b3f1-131ced00cf52" providerId="ADAL" clId="{27CACB8D-E545-49CD-8BB0-77BA0C979D85}" dt="2018-10-25T20:06:17.399" v="433" actId="20577"/>
        <pc:sldMkLst>
          <pc:docMk/>
          <pc:sldMk cId="1186121470" sldId="1618"/>
        </pc:sldMkLst>
        <pc:spChg chg="mod">
          <ac:chgData name="Jeff Wagner" userId="88ef95cb-d269-4d78-b3f1-131ced00cf52" providerId="ADAL" clId="{27CACB8D-E545-49CD-8BB0-77BA0C979D85}" dt="2018-10-25T20:06:17.399" v="433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27CACB8D-E545-49CD-8BB0-77BA0C979D85}" dt="2018-10-25T18:58:05.192" v="186" actId="27636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27CACB8D-E545-49CD-8BB0-77BA0C979D85}" dt="2018-10-25T18:36:30.052" v="3" actId="2696"/>
        <pc:sldMkLst>
          <pc:docMk/>
          <pc:sldMk cId="1825055701" sldId="1619"/>
        </pc:sldMkLst>
      </pc:sldChg>
      <pc:sldChg chg="del">
        <pc:chgData name="Jeff Wagner" userId="88ef95cb-d269-4d78-b3f1-131ced00cf52" providerId="ADAL" clId="{27CACB8D-E545-49CD-8BB0-77BA0C979D85}" dt="2018-10-25T18:39:41.043" v="57" actId="2696"/>
        <pc:sldMkLst>
          <pc:docMk/>
          <pc:sldMk cId="317002419" sldId="1620"/>
        </pc:sldMkLst>
      </pc:sldChg>
      <pc:sldChg chg="addSp delSp modSp add del mod ord setBg delDesignElem">
        <pc:chgData name="Jeff Wagner" userId="88ef95cb-d269-4d78-b3f1-131ced00cf52" providerId="ADAL" clId="{27CACB8D-E545-49CD-8BB0-77BA0C979D85}" dt="2018-10-25T18:58:45.009" v="195"/>
        <pc:sldMkLst>
          <pc:docMk/>
          <pc:sldMk cId="2660340394" sldId="1621"/>
        </pc:sldMkLst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2" creationId="{DFC4109B-C0E8-4DC1-9892-92CC5B58F8C6}"/>
          </ac:spMkLst>
        </pc:spChg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3" creationId="{656F21F3-4624-44C4-A800-5A7EF9175320}"/>
          </ac:spMkLst>
        </pc:spChg>
        <pc:spChg chg="del mod">
          <ac:chgData name="Jeff Wagner" userId="88ef95cb-d269-4d78-b3f1-131ced00cf52" providerId="ADAL" clId="{27CACB8D-E545-49CD-8BB0-77BA0C979D85}" dt="2018-10-25T18:58:36.185" v="194" actId="478"/>
          <ac:spMkLst>
            <pc:docMk/>
            <pc:sldMk cId="2660340394" sldId="1621"/>
            <ac:spMk id="4" creationId="{EE780225-832C-42D5-B56B-DE40EE03BDB5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5" creationId="{987BFFB2-734B-473D-902D-DEC6D0212D67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6" creationId="{7788654B-2ACB-4E4B-B57E-729931EEEE32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7" creationId="{6F16FC41-64D7-4F59-B8B9-BD44C2B77095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8" creationId="{6EA94958-2266-496E-AF69-018821CA6E1F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9" creationId="{57C3F7D6-135A-4B03-9B80-78E30F64520A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10" creationId="{55014BF9-1637-479C-AE48-CC45D3D69A57}"/>
          </ac:spMkLst>
        </pc:spChg>
        <pc:spChg chg="add mo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11" creationId="{700212A3-FB6A-4A2A-8C70-D7B7EF0DCA12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2" creationId="{9FA42AEB-E0AB-458C-AEA6-CAB22BF2A0B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3" creationId="{A71C2056-C7D1-431B-B95A-B0B42868A1ED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4" creationId="{4ADE69D1-EEA4-47AC-9959-142DCEDE3B0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5" creationId="{1260C331-CDD9-4450-991F-D59AFCF81713}"/>
          </ac:spMkLst>
        </pc:spChg>
        <pc:spChg chg="add del mod">
          <ac:chgData name="Jeff Wagner" userId="88ef95cb-d269-4d78-b3f1-131ced00cf52" providerId="ADAL" clId="{27CACB8D-E545-49CD-8BB0-77BA0C979D85}" dt="2018-10-25T18:52:29.988" v="82"/>
          <ac:spMkLst>
            <pc:docMk/>
            <pc:sldMk cId="2660340394" sldId="1621"/>
            <ac:spMk id="16" creationId="{6978C85C-C97E-4474-8F5C-B03223119D95}"/>
          </ac:spMkLst>
        </pc:spChg>
        <pc:spChg chg="add del mod">
          <ac:chgData name="Jeff Wagner" userId="88ef95cb-d269-4d78-b3f1-131ced00cf52" providerId="ADAL" clId="{27CACB8D-E545-49CD-8BB0-77BA0C979D85}" dt="2018-10-25T18:57:33.219" v="175" actId="26606"/>
          <ac:spMkLst>
            <pc:docMk/>
            <pc:sldMk cId="2660340394" sldId="1621"/>
            <ac:spMk id="17" creationId="{87F8D8BE-3DF3-4EF1-BD5E-7A2E41A4A872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8" creationId="{60813FED-3F1A-464F-BB41-1D3483D05B69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9" creationId="{21384C4E-FFA0-4897-BA55-02EE5D9ADF4C}"/>
          </ac:spMkLst>
        </pc:spChg>
        <pc:spChg chg="add del">
          <ac:chgData name="Jeff Wagner" userId="88ef95cb-d269-4d78-b3f1-131ced00cf52" providerId="ADAL" clId="{27CACB8D-E545-49CD-8BB0-77BA0C979D85}" dt="2018-10-25T18:57:33.124" v="174" actId="26606"/>
          <ac:spMkLst>
            <pc:docMk/>
            <pc:sldMk cId="2660340394" sldId="1621"/>
            <ac:spMk id="22" creationId="{8D70B121-56F4-4848-B38B-182089D909FA}"/>
          </ac:spMkLst>
        </pc:spChg>
        <pc:spChg chg="add del">
          <ac:chgData name="Jeff Wagner" userId="88ef95cb-d269-4d78-b3f1-131ced00cf52" providerId="ADAL" clId="{27CACB8D-E545-49CD-8BB0-77BA0C979D85}" dt="2018-10-25T18:57:40.450" v="177"/>
          <ac:spMkLst>
            <pc:docMk/>
            <pc:sldMk cId="2660340394" sldId="1621"/>
            <ac:spMk id="26" creationId="{73DE2CFE-42F2-48F0-8706-5264E012B10C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2" creationId="{876248C8-0720-48AB-91BA-5F530BB41E5E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4" creationId="{523BEDA7-D0B8-4802-8168-92452653BC9F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6" creationId="{D2EFF34B-7B1A-4F9D-8CEE-A40962BC7C21}"/>
          </ac:spMkLst>
        </pc:spChg>
        <pc:graphicFrameChg chg="add mod modGraphic">
          <ac:chgData name="Jeff Wagner" userId="88ef95cb-d269-4d78-b3f1-131ced00cf52" providerId="ADAL" clId="{27CACB8D-E545-49CD-8BB0-77BA0C979D85}" dt="2018-10-25T18:58:28.857" v="193" actId="26606"/>
          <ac:graphicFrameMkLst>
            <pc:docMk/>
            <pc:sldMk cId="2660340394" sldId="1621"/>
            <ac:graphicFrameMk id="27" creationId="{0A892E5B-48EE-4539-95B9-21BB0791793C}"/>
          </ac:graphicFrameMkLst>
        </pc:graphicFrameChg>
        <pc:cxnChg chg="add del">
          <ac:chgData name="Jeff Wagner" userId="88ef95cb-d269-4d78-b3f1-131ced00cf52" providerId="ADAL" clId="{27CACB8D-E545-49CD-8BB0-77BA0C979D85}" dt="2018-10-25T18:57:33.124" v="174" actId="26606"/>
          <ac:cxnSpMkLst>
            <pc:docMk/>
            <pc:sldMk cId="2660340394" sldId="1621"/>
            <ac:cxnSpMk id="24" creationId="{2D72A2C9-F3CA-4216-8BAD-FA4C970C3C4E}"/>
          </ac:cxnSpMkLst>
        </pc:cxnChg>
      </pc:sldChg>
      <pc:sldChg chg="addSp delSp modSp add modTransition">
        <pc:chgData name="Jeff Wagner" userId="88ef95cb-d269-4d78-b3f1-131ced00cf52" providerId="ADAL" clId="{27CACB8D-E545-49CD-8BB0-77BA0C979D85}" dt="2018-10-25T20:06:40.860" v="451" actId="5793"/>
        <pc:sldMkLst>
          <pc:docMk/>
          <pc:sldMk cId="4201738937" sldId="1622"/>
        </pc:sldMkLst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2" creationId="{442FE09B-2BC0-411B-B263-39E394475675}"/>
          </ac:spMkLst>
        </pc:spChg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3" creationId="{3BBB3D87-B9DE-4BB8-A396-3EE724E8C1DC}"/>
          </ac:spMkLst>
        </pc:spChg>
        <pc:spChg chg="add mod">
          <ac:chgData name="Jeff Wagner" userId="88ef95cb-d269-4d78-b3f1-131ced00cf52" providerId="ADAL" clId="{27CACB8D-E545-49CD-8BB0-77BA0C979D85}" dt="2018-10-25T20:06:40.860" v="451" actId="5793"/>
          <ac:spMkLst>
            <pc:docMk/>
            <pc:sldMk cId="4201738937" sldId="1622"/>
            <ac:spMk id="4" creationId="{8654599E-4FA5-4340-8C0E-C8B12C5213F3}"/>
          </ac:spMkLst>
        </pc:spChg>
        <pc:spChg chg="add del mod">
          <ac:chgData name="Jeff Wagner" userId="88ef95cb-d269-4d78-b3f1-131ced00cf52" providerId="ADAL" clId="{27CACB8D-E545-49CD-8BB0-77BA0C979D85}" dt="2018-10-25T18:38:45.534" v="34" actId="478"/>
          <ac:spMkLst>
            <pc:docMk/>
            <pc:sldMk cId="4201738937" sldId="1622"/>
            <ac:spMk id="5" creationId="{59CDF872-D6D7-47E5-BA83-14532491691B}"/>
          </ac:spMkLst>
        </pc:spChg>
      </pc:sldChg>
      <pc:sldChg chg="addSp delSp modSp add">
        <pc:chgData name="Jeff Wagner" userId="88ef95cb-d269-4d78-b3f1-131ced00cf52" providerId="ADAL" clId="{27CACB8D-E545-49CD-8BB0-77BA0C979D85}" dt="2018-10-25T20:07:07.510" v="468" actId="20577"/>
        <pc:sldMkLst>
          <pc:docMk/>
          <pc:sldMk cId="1030056745" sldId="1623"/>
        </pc:sldMkLst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2" creationId="{769B703B-3E74-48EB-A668-0699839F584E}"/>
          </ac:spMkLst>
        </pc:spChg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3" creationId="{B8306D4F-3644-4255-9A64-8C7E5348F217}"/>
          </ac:spMkLst>
        </pc:spChg>
        <pc:spChg chg="add mod">
          <ac:chgData name="Jeff Wagner" userId="88ef95cb-d269-4d78-b3f1-131ced00cf52" providerId="ADAL" clId="{27CACB8D-E545-49CD-8BB0-77BA0C979D85}" dt="2018-10-25T20:07:07.510" v="468" actId="20577"/>
          <ac:spMkLst>
            <pc:docMk/>
            <pc:sldMk cId="1030056745" sldId="1623"/>
            <ac:spMk id="4" creationId="{EAA7693E-4B57-4216-A9FD-4F0C80555411}"/>
          </ac:spMkLst>
        </pc:spChg>
        <pc:spChg chg="add mod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add modTransition">
        <pc:chgData name="Jeff Wagner" userId="88ef95cb-d269-4d78-b3f1-131ced00cf52" providerId="ADAL" clId="{27CACB8D-E545-49CD-8BB0-77BA0C979D85}" dt="2018-10-25T19:04:29.349" v="422" actId="20577"/>
        <pc:sldMkLst>
          <pc:docMk/>
          <pc:sldMk cId="206509471" sldId="1624"/>
        </pc:sldMkLst>
        <pc:spChg chg="del">
          <ac:chgData name="Jeff Wagner" userId="88ef95cb-d269-4d78-b3f1-131ced00cf52" providerId="ADAL" clId="{27CACB8D-E545-49CD-8BB0-77BA0C979D85}" dt="2018-10-25T19:02:43.366" v="382"/>
          <ac:spMkLst>
            <pc:docMk/>
            <pc:sldMk cId="206509471" sldId="1624"/>
            <ac:spMk id="2" creationId="{7EE2B953-BB0C-4693-B8BC-9A84D77AE31D}"/>
          </ac:spMkLst>
        </pc:spChg>
        <pc:spChg chg="add mod">
          <ac:chgData name="Jeff Wagner" userId="88ef95cb-d269-4d78-b3f1-131ced00cf52" providerId="ADAL" clId="{27CACB8D-E545-49CD-8BB0-77BA0C979D85}" dt="2018-10-25T19:03:38.240" v="397" actId="20577"/>
          <ac:spMkLst>
            <pc:docMk/>
            <pc:sldMk cId="206509471" sldId="1624"/>
            <ac:spMk id="3" creationId="{077A6E53-F9B7-432B-B5FF-EE2622157AD0}"/>
          </ac:spMkLst>
        </pc:spChg>
        <pc:spChg chg="add mod">
          <ac:chgData name="Jeff Wagner" userId="88ef95cb-d269-4d78-b3f1-131ced00cf52" providerId="ADAL" clId="{27CACB8D-E545-49CD-8BB0-77BA0C979D85}" dt="2018-10-25T19:04:29.349" v="422" actId="20577"/>
          <ac:spMkLst>
            <pc:docMk/>
            <pc:sldMk cId="206509471" sldId="1624"/>
            <ac:spMk id="4" creationId="{EEBC3780-83AA-4099-BAE4-C666B6432359}"/>
          </ac:spMkLst>
        </pc:spChg>
      </pc:sldChg>
      <pc:sldChg chg="modSp add">
        <pc:chgData name="Jeff Wagner" userId="88ef95cb-d269-4d78-b3f1-131ced00cf52" providerId="ADAL" clId="{27CACB8D-E545-49CD-8BB0-77BA0C979D85}" dt="2018-10-25T20:05:56.271" v="429" actId="207"/>
        <pc:sldMkLst>
          <pc:docMk/>
          <pc:sldMk cId="1066758002" sldId="1625"/>
        </pc:sldMkLst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52" creationId="{F66CA573-4890-4FCF-ABEB-DAC93A3A2E57}"/>
          </ac:grpSpMkLst>
        </pc:grpChg>
      </pc:sldChg>
      <pc:sldMasterChg chg="delSldLayout">
        <pc:chgData name="Jeff Wagner" userId="88ef95cb-d269-4d78-b3f1-131ced00cf52" providerId="ADAL" clId="{27CACB8D-E545-49CD-8BB0-77BA0C979D85}" dt="2018-10-25T18:39:31.890" v="46" actId="2696"/>
        <pc:sldMasterMkLst>
          <pc:docMk/>
          <pc:sldMasterMk cId="1881724970" sldId="2147484551"/>
        </pc:sldMasterMkLst>
        <pc:sldLayoutChg chg="del">
          <pc:chgData name="Jeff Wagner" userId="88ef95cb-d269-4d78-b3f1-131ced00cf52" providerId="ADAL" clId="{27CACB8D-E545-49CD-8BB0-77BA0C979D85}" dt="2018-10-25T18:39:31.890" v="46" actId="2696"/>
          <pc:sldLayoutMkLst>
            <pc:docMk/>
            <pc:sldMasterMk cId="1881724970" sldId="2147484551"/>
            <pc:sldLayoutMk cId="772925452" sldId="2147484574"/>
          </pc:sldLayoutMkLst>
        </pc:sldLayoutChg>
      </pc:sldMasterChg>
      <pc:sldMasterChg chg="addSp modTransition">
        <pc:chgData name="Jeff Wagner" userId="88ef95cb-d269-4d78-b3f1-131ced00cf52" providerId="ADAL" clId="{27CACB8D-E545-49CD-8BB0-77BA0C979D85}" dt="2018-10-25T18:54:34.837" v="154"/>
        <pc:sldMasterMkLst>
          <pc:docMk/>
          <pc:sldMasterMk cId="234412850" sldId="2147484581"/>
        </pc:sldMasterMkLst>
        <pc:picChg chg="add">
          <ac:chgData name="Jeff Wagner" userId="88ef95cb-d269-4d78-b3f1-131ced00cf52" providerId="ADAL" clId="{27CACB8D-E545-49CD-8BB0-77BA0C979D85}" dt="2018-10-25T18:54:34.837" v="154"/>
          <ac:picMkLst>
            <pc:docMk/>
            <pc:sldMasterMk cId="234412850" sldId="2147484581"/>
            <ac:picMk id="7" creationId="{65591DC7-877D-47B8-BA04-2F94DBA28C8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16.979" v="159"/>
        <pc:sldMasterMkLst>
          <pc:docMk/>
          <pc:sldMasterMk cId="3586518672" sldId="2147484597"/>
        </pc:sldMasterMkLst>
        <pc:picChg chg="add">
          <ac:chgData name="Jeff Wagner" userId="88ef95cb-d269-4d78-b3f1-131ced00cf52" providerId="ADAL" clId="{27CACB8D-E545-49CD-8BB0-77BA0C979D85}" dt="2018-10-25T18:55:16.979" v="159"/>
          <ac:picMkLst>
            <pc:docMk/>
            <pc:sldMasterMk cId="3586518672" sldId="2147484597"/>
            <ac:picMk id="18" creationId="{E863DE54-28A1-41CE-B44A-A11CB09E373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0.731" v="162"/>
        <pc:sldMasterMkLst>
          <pc:docMk/>
          <pc:sldMasterMk cId="3522896298" sldId="2147484618"/>
        </pc:sldMasterMkLst>
        <pc:picChg chg="add">
          <ac:chgData name="Jeff Wagner" userId="88ef95cb-d269-4d78-b3f1-131ced00cf52" providerId="ADAL" clId="{27CACB8D-E545-49CD-8BB0-77BA0C979D85}" dt="2018-10-25T18:55:20.731" v="162"/>
          <ac:picMkLst>
            <pc:docMk/>
            <pc:sldMasterMk cId="3522896298" sldId="2147484618"/>
            <ac:picMk id="11" creationId="{60662AE1-6EA4-4477-97D9-D2F3FBC9934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5.903" v="165"/>
        <pc:sldMasterMkLst>
          <pc:docMk/>
          <pc:sldMasterMk cId="2919204301" sldId="2147484634"/>
        </pc:sldMasterMkLst>
        <pc:picChg chg="add">
          <ac:chgData name="Jeff Wagner" userId="88ef95cb-d269-4d78-b3f1-131ced00cf52" providerId="ADAL" clId="{27CACB8D-E545-49CD-8BB0-77BA0C979D85}" dt="2018-10-25T18:55:25.903" v="165"/>
          <ac:picMkLst>
            <pc:docMk/>
            <pc:sldMasterMk cId="2919204301" sldId="2147484634"/>
            <ac:picMk id="7" creationId="{33F24FFD-9C3F-440F-8A8C-5DB221D6596C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15.038" v="170"/>
        <pc:sldMasterMkLst>
          <pc:docMk/>
          <pc:sldMasterMk cId="3103532794" sldId="2147484650"/>
        </pc:sldMasterMkLst>
        <pc:picChg chg="add">
          <ac:chgData name="Jeff Wagner" userId="88ef95cb-d269-4d78-b3f1-131ced00cf52" providerId="ADAL" clId="{27CACB8D-E545-49CD-8BB0-77BA0C979D85}" dt="2018-10-25T18:57:15.038" v="170"/>
          <ac:picMkLst>
            <pc:docMk/>
            <pc:sldMasterMk cId="3103532794" sldId="2147484650"/>
            <ac:picMk id="7" creationId="{7F166CA0-02D0-4870-908A-246715A56DD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0.450" v="177"/>
        <pc:sldMasterMkLst>
          <pc:docMk/>
          <pc:sldMasterMk cId="88501930" sldId="2147484666"/>
        </pc:sldMasterMkLst>
        <pc:picChg chg="add">
          <ac:chgData name="Jeff Wagner" userId="88ef95cb-d269-4d78-b3f1-131ced00cf52" providerId="ADAL" clId="{27CACB8D-E545-49CD-8BB0-77BA0C979D85}" dt="2018-10-25T18:57:40.450" v="177"/>
          <ac:picMkLst>
            <pc:docMk/>
            <pc:sldMasterMk cId="88501930" sldId="2147484666"/>
            <ac:picMk id="7" creationId="{3981F6CC-E723-4A34-B026-537D43444DEE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8.762" v="178"/>
        <pc:sldMasterMkLst>
          <pc:docMk/>
          <pc:sldMasterMk cId="934597097" sldId="2147484682"/>
        </pc:sldMasterMkLst>
        <pc:picChg chg="add">
          <ac:chgData name="Jeff Wagner" userId="88ef95cb-d269-4d78-b3f1-131ced00cf52" providerId="ADAL" clId="{27CACB8D-E545-49CD-8BB0-77BA0C979D85}" dt="2018-10-25T18:57:48.762" v="178"/>
          <ac:picMkLst>
            <pc:docMk/>
            <pc:sldMasterMk cId="934597097" sldId="2147484682"/>
            <ac:picMk id="36" creationId="{8F45C4AB-574A-4437-9B28-9F85BC7E72A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55.051" v="181"/>
        <pc:sldMasterMkLst>
          <pc:docMk/>
          <pc:sldMasterMk cId="1321804810" sldId="2147484703"/>
        </pc:sldMasterMkLst>
        <pc:picChg chg="add">
          <ac:chgData name="Jeff Wagner" userId="88ef95cb-d269-4d78-b3f1-131ced00cf52" providerId="ADAL" clId="{27CACB8D-E545-49CD-8BB0-77BA0C979D85}" dt="2018-10-25T18:57:55.051" v="181"/>
          <ac:picMkLst>
            <pc:docMk/>
            <pc:sldMasterMk cId="1321804810" sldId="2147484703"/>
            <ac:picMk id="11" creationId="{C74E55F4-D472-4219-A730-4FF549F0BD9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1.617" v="184"/>
        <pc:sldMasterMkLst>
          <pc:docMk/>
          <pc:sldMasterMk cId="537154334" sldId="2147484719"/>
        </pc:sldMasterMkLst>
        <pc:picChg chg="add">
          <ac:chgData name="Jeff Wagner" userId="88ef95cb-d269-4d78-b3f1-131ced00cf52" providerId="ADAL" clId="{27CACB8D-E545-49CD-8BB0-77BA0C979D85}" dt="2018-10-25T18:58:01.617" v="184"/>
          <ac:picMkLst>
            <pc:docMk/>
            <pc:sldMasterMk cId="537154334" sldId="2147484719"/>
            <ac:picMk id="11" creationId="{B3F03B33-D6EF-4998-985A-ADA830CC9EA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4.423" v="185"/>
        <pc:sldMasterMkLst>
          <pc:docMk/>
          <pc:sldMasterMk cId="899028608" sldId="2147484735"/>
        </pc:sldMasterMkLst>
        <pc:picChg chg="add">
          <ac:chgData name="Jeff Wagner" userId="88ef95cb-d269-4d78-b3f1-131ced00cf52" providerId="ADAL" clId="{27CACB8D-E545-49CD-8BB0-77BA0C979D85}" dt="2018-10-25T18:58:04.423" v="185"/>
          <ac:picMkLst>
            <pc:docMk/>
            <pc:sldMasterMk cId="899028608" sldId="2147484735"/>
            <ac:picMk id="10" creationId="{6EB082D7-903C-4C26-A13B-68DDEA0F217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7.397" v="187"/>
        <pc:sldMasterMkLst>
          <pc:docMk/>
          <pc:sldMasterMk cId="2761073309" sldId="2147484751"/>
        </pc:sldMasterMkLst>
        <pc:picChg chg="add">
          <ac:chgData name="Jeff Wagner" userId="88ef95cb-d269-4d78-b3f1-131ced00cf52" providerId="ADAL" clId="{27CACB8D-E545-49CD-8BB0-77BA0C979D85}" dt="2018-10-25T18:58:07.397" v="187"/>
          <ac:picMkLst>
            <pc:docMk/>
            <pc:sldMasterMk cId="2761073309" sldId="2147484751"/>
            <ac:picMk id="10" creationId="{4BE0DD25-5474-46D2-89B9-056996653C24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22.108" v="191"/>
        <pc:sldMasterMkLst>
          <pc:docMk/>
          <pc:sldMasterMk cId="3479036928" sldId="2147484767"/>
        </pc:sldMasterMkLst>
        <pc:picChg chg="add">
          <ac:chgData name="Jeff Wagner" userId="88ef95cb-d269-4d78-b3f1-131ced00cf52" providerId="ADAL" clId="{27CACB8D-E545-49CD-8BB0-77BA0C979D85}" dt="2018-10-25T18:58:22.108" v="191"/>
          <ac:picMkLst>
            <pc:docMk/>
            <pc:sldMasterMk cId="3479036928" sldId="2147484767"/>
            <ac:picMk id="7" creationId="{CBA22458-C58D-4FC0-910B-08CBE957A95E}"/>
          </ac:picMkLst>
        </pc:picChg>
      </pc:sldMasterChg>
    </pc:docChg>
  </pc:docChgLst>
  <pc:docChgLst>
    <pc:chgData name="Shawn Weisfeld" userId="aa867fe6-6944-4004-ad3f-f6eaeadf4f95" providerId="ADAL" clId="{80E85951-A7ED-420F-B9CB-93EF0E669AE7}"/>
    <pc:docChg chg="undo redo custSel addSld delSld modSld sldOrd addSection delSection modSection">
      <pc:chgData name="Shawn Weisfeld" userId="aa867fe6-6944-4004-ad3f-f6eaeadf4f95" providerId="ADAL" clId="{80E85951-A7ED-420F-B9CB-93EF0E669AE7}" dt="2020-02-08T17:37:33.861" v="1441" actId="20577"/>
      <pc:docMkLst>
        <pc:docMk/>
      </pc:docMkLst>
      <pc:sldChg chg="add">
        <pc:chgData name="Shawn Weisfeld" userId="aa867fe6-6944-4004-ad3f-f6eaeadf4f95" providerId="ADAL" clId="{80E85951-A7ED-420F-B9CB-93EF0E669AE7}" dt="2020-02-07T19:07:02.195" v="39"/>
        <pc:sldMkLst>
          <pc:docMk/>
          <pc:sldMk cId="2424060054" sldId="256"/>
        </pc:sldMkLst>
      </pc:sldChg>
      <pc:sldChg chg="del">
        <pc:chgData name="Shawn Weisfeld" userId="aa867fe6-6944-4004-ad3f-f6eaeadf4f95" providerId="ADAL" clId="{80E85951-A7ED-420F-B9CB-93EF0E669AE7}" dt="2020-02-07T19:07:04.060" v="40" actId="47"/>
        <pc:sldMkLst>
          <pc:docMk/>
          <pc:sldMk cId="2701158252" sldId="1553"/>
        </pc:sldMkLst>
      </pc:sldChg>
      <pc:sldChg chg="addSp delSp modSp mod">
        <pc:chgData name="Shawn Weisfeld" userId="aa867fe6-6944-4004-ad3f-f6eaeadf4f95" providerId="ADAL" clId="{80E85951-A7ED-420F-B9CB-93EF0E669AE7}" dt="2020-02-07T19:49:54.720" v="267" actId="404"/>
        <pc:sldMkLst>
          <pc:docMk/>
          <pc:sldMk cId="403844728" sldId="1568"/>
        </pc:sldMkLst>
        <pc:spChg chg="add mod">
          <ac:chgData name="Shawn Weisfeld" userId="aa867fe6-6944-4004-ad3f-f6eaeadf4f95" providerId="ADAL" clId="{80E85951-A7ED-420F-B9CB-93EF0E669AE7}" dt="2020-02-07T19:13:39.201" v="111" actId="14100"/>
          <ac:spMkLst>
            <pc:docMk/>
            <pc:sldMk cId="403844728" sldId="1568"/>
            <ac:spMk id="4" creationId="{42ED30DB-F62D-4D53-82D9-746FBC930701}"/>
          </ac:spMkLst>
        </pc:spChg>
        <pc:spChg chg="mod">
          <ac:chgData name="Shawn Weisfeld" userId="aa867fe6-6944-4004-ad3f-f6eaeadf4f95" providerId="ADAL" clId="{80E85951-A7ED-420F-B9CB-93EF0E669AE7}" dt="2020-02-07T19:49:54.720" v="267" actId="404"/>
          <ac:spMkLst>
            <pc:docMk/>
            <pc:sldMk cId="403844728" sldId="1568"/>
            <ac:spMk id="9" creationId="{69F63096-899E-4E8A-B7EC-7F796EE28834}"/>
          </ac:spMkLst>
        </pc:spChg>
        <pc:spChg chg="del topLvl">
          <ac:chgData name="Shawn Weisfeld" userId="aa867fe6-6944-4004-ad3f-f6eaeadf4f95" providerId="ADAL" clId="{80E85951-A7ED-420F-B9CB-93EF0E669AE7}" dt="2020-02-07T19:08:30.021" v="52" actId="478"/>
          <ac:spMkLst>
            <pc:docMk/>
            <pc:sldMk cId="403844728" sldId="1568"/>
            <ac:spMk id="22" creationId="{1C6C3E5A-85C1-48E2-A4F3-8D11921549A7}"/>
          </ac:spMkLst>
        </pc:spChg>
        <pc:spChg chg="del topLvl">
          <ac:chgData name="Shawn Weisfeld" userId="aa867fe6-6944-4004-ad3f-f6eaeadf4f95" providerId="ADAL" clId="{80E85951-A7ED-420F-B9CB-93EF0E669AE7}" dt="2020-02-07T19:08:28.347" v="50" actId="478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Shawn Weisfeld" userId="aa867fe6-6944-4004-ad3f-f6eaeadf4f95" providerId="ADAL" clId="{80E85951-A7ED-420F-B9CB-93EF0E669AE7}" dt="2020-02-07T19:08:24.080" v="46" actId="6549"/>
          <ac:spMkLst>
            <pc:docMk/>
            <pc:sldMk cId="403844728" sldId="1568"/>
            <ac:spMk id="32" creationId="{D1845771-F5E0-4839-8A41-026D078986C1}"/>
          </ac:spMkLst>
        </pc:spChg>
        <pc:grpChg chg="del">
          <ac:chgData name="Shawn Weisfeld" userId="aa867fe6-6944-4004-ad3f-f6eaeadf4f95" providerId="ADAL" clId="{80E85951-A7ED-420F-B9CB-93EF0E669AE7}" dt="2020-02-07T19:08:23.332" v="45" actId="478"/>
          <ac:grpSpMkLst>
            <pc:docMk/>
            <pc:sldMk cId="403844728" sldId="1568"/>
            <ac:grpSpMk id="12" creationId="{FB65EAC9-8B04-475D-8ED7-A7830D8A5203}"/>
          </ac:grpSpMkLst>
        </pc:grpChg>
        <pc:grpChg chg="del">
          <ac:chgData name="Shawn Weisfeld" userId="aa867fe6-6944-4004-ad3f-f6eaeadf4f95" providerId="ADAL" clId="{80E85951-A7ED-420F-B9CB-93EF0E669AE7}" dt="2020-02-07T19:08:28.347" v="50" actId="478"/>
          <ac:grpSpMkLst>
            <pc:docMk/>
            <pc:sldMk cId="403844728" sldId="1568"/>
            <ac:grpSpMk id="21" creationId="{6BBC7805-65A4-4BB3-BD82-CD53AA56B5C9}"/>
          </ac:grpSpMkLst>
        </pc:grpChg>
        <pc:grpChg chg="del">
          <ac:chgData name="Shawn Weisfeld" userId="aa867fe6-6944-4004-ad3f-f6eaeadf4f95" providerId="ADAL" clId="{80E85951-A7ED-420F-B9CB-93EF0E669AE7}" dt="2020-02-07T19:08:25.862" v="47" actId="478"/>
          <ac:grpSpMkLst>
            <pc:docMk/>
            <pc:sldMk cId="403844728" sldId="1568"/>
            <ac:grpSpMk id="33" creationId="{1E38F548-560F-44E7-8258-93EBBE1FF904}"/>
          </ac:grpSpMkLst>
        </pc:grpChg>
        <pc:grpChg chg="del">
          <ac:chgData name="Shawn Weisfeld" userId="aa867fe6-6944-4004-ad3f-f6eaeadf4f95" providerId="ADAL" clId="{80E85951-A7ED-420F-B9CB-93EF0E669AE7}" dt="2020-02-07T19:08:26.571" v="48" actId="478"/>
          <ac:grpSpMkLst>
            <pc:docMk/>
            <pc:sldMk cId="403844728" sldId="1568"/>
            <ac:grpSpMk id="46" creationId="{2736EDCD-87D6-4A20-B7E8-289178E5E65A}"/>
          </ac:grpSpMkLst>
        </pc:grpChg>
        <pc:grpChg chg="del">
          <ac:chgData name="Shawn Weisfeld" userId="aa867fe6-6944-4004-ad3f-f6eaeadf4f95" providerId="ADAL" clId="{80E85951-A7ED-420F-B9CB-93EF0E669AE7}" dt="2020-02-07T19:08:27.189" v="49" actId="478"/>
          <ac:grpSpMkLst>
            <pc:docMk/>
            <pc:sldMk cId="403844728" sldId="1568"/>
            <ac:grpSpMk id="49" creationId="{9CDCC862-6998-4494-8E9B-976141EE089A}"/>
          </ac:grpSpMkLst>
        </pc:grpChg>
        <pc:grpChg chg="del">
          <ac:chgData name="Shawn Weisfeld" userId="aa867fe6-6944-4004-ad3f-f6eaeadf4f95" providerId="ADAL" clId="{80E85951-A7ED-420F-B9CB-93EF0E669AE7}" dt="2020-02-07T19:08:28.995" v="51" actId="478"/>
          <ac:grpSpMkLst>
            <pc:docMk/>
            <pc:sldMk cId="403844728" sldId="1568"/>
            <ac:grpSpMk id="52" creationId="{F66CA573-4890-4FCF-ABEB-DAC93A3A2E57}"/>
          </ac:grpSpMkLst>
        </pc:grpChg>
        <pc:picChg chg="add mod">
          <ac:chgData name="Shawn Weisfeld" userId="aa867fe6-6944-4004-ad3f-f6eaeadf4f95" providerId="ADAL" clId="{80E85951-A7ED-420F-B9CB-93EF0E669AE7}" dt="2020-02-07T19:10:31.881" v="80" actId="1076"/>
          <ac:picMkLst>
            <pc:docMk/>
            <pc:sldMk cId="403844728" sldId="1568"/>
            <ac:picMk id="2" creationId="{FE176758-D7CD-44FA-BF28-07664C21F4D0}"/>
          </ac:picMkLst>
        </pc:picChg>
        <pc:picChg chg="add del mod">
          <ac:chgData name="Shawn Weisfeld" userId="aa867fe6-6944-4004-ad3f-f6eaeadf4f95" providerId="ADAL" clId="{80E85951-A7ED-420F-B9CB-93EF0E669AE7}" dt="2020-02-07T19:33:51.882" v="237" actId="478"/>
          <ac:picMkLst>
            <pc:docMk/>
            <pc:sldMk cId="403844728" sldId="1568"/>
            <ac:picMk id="3" creationId="{C8CF4CE2-53DD-45F1-AB72-68D649D8F77A}"/>
          </ac:picMkLst>
        </pc:picChg>
      </pc:sldChg>
      <pc:sldChg chg="modSp mod">
        <pc:chgData name="Shawn Weisfeld" userId="aa867fe6-6944-4004-ad3f-f6eaeadf4f95" providerId="ADAL" clId="{80E85951-A7ED-420F-B9CB-93EF0E669AE7}" dt="2020-02-07T19:08:05.316" v="44" actId="313"/>
        <pc:sldMkLst>
          <pc:docMk/>
          <pc:sldMk cId="1186121470" sldId="1618"/>
        </pc:sldMkLst>
        <pc:spChg chg="mod">
          <ac:chgData name="Shawn Weisfeld" userId="aa867fe6-6944-4004-ad3f-f6eaeadf4f95" providerId="ADAL" clId="{80E85951-A7ED-420F-B9CB-93EF0E669AE7}" dt="2020-02-07T19:08:05.316" v="44" actId="313"/>
          <ac:spMkLst>
            <pc:docMk/>
            <pc:sldMk cId="1186121470" sldId="1618"/>
            <ac:spMk id="4" creationId="{00000000-0000-0000-0000-000000000000}"/>
          </ac:spMkLst>
        </pc:spChg>
      </pc:sldChg>
      <pc:sldChg chg="del">
        <pc:chgData name="Shawn Weisfeld" userId="aa867fe6-6944-4004-ad3f-f6eaeadf4f95" providerId="ADAL" clId="{80E85951-A7ED-420F-B9CB-93EF0E669AE7}" dt="2020-02-07T19:26:01.914" v="181" actId="47"/>
        <pc:sldMkLst>
          <pc:docMk/>
          <pc:sldMk cId="1030056745" sldId="1623"/>
        </pc:sldMkLst>
      </pc:sldChg>
      <pc:sldChg chg="add">
        <pc:chgData name="Shawn Weisfeld" userId="aa867fe6-6944-4004-ad3f-f6eaeadf4f95" providerId="ADAL" clId="{80E85951-A7ED-420F-B9CB-93EF0E669AE7}" dt="2020-02-07T21:42:25.588" v="874"/>
        <pc:sldMkLst>
          <pc:docMk/>
          <pc:sldMk cId="468623916" sldId="1685"/>
        </pc:sldMkLst>
      </pc:sldChg>
      <pc:sldChg chg="del">
        <pc:chgData name="Shawn Weisfeld" userId="aa867fe6-6944-4004-ad3f-f6eaeadf4f95" providerId="ADAL" clId="{80E85951-A7ED-420F-B9CB-93EF0E669AE7}" dt="2020-02-07T22:02:13.105" v="1300" actId="47"/>
        <pc:sldMkLst>
          <pc:docMk/>
          <pc:sldMk cId="3300478246" sldId="1858"/>
        </pc:sldMkLst>
      </pc:sldChg>
      <pc:sldChg chg="del">
        <pc:chgData name="Shawn Weisfeld" userId="aa867fe6-6944-4004-ad3f-f6eaeadf4f95" providerId="ADAL" clId="{80E85951-A7ED-420F-B9CB-93EF0E669AE7}" dt="2020-02-07T22:02:16.195" v="1303" actId="47"/>
        <pc:sldMkLst>
          <pc:docMk/>
          <pc:sldMk cId="841756250" sldId="185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776375575" sldId="186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54451546" sldId="1861"/>
        </pc:sldMkLst>
      </pc:sldChg>
      <pc:sldChg chg="del">
        <pc:chgData name="Shawn Weisfeld" userId="aa867fe6-6944-4004-ad3f-f6eaeadf4f95" providerId="ADAL" clId="{80E85951-A7ED-420F-B9CB-93EF0E669AE7}" dt="2020-02-07T22:02:12.303" v="1299" actId="47"/>
        <pc:sldMkLst>
          <pc:docMk/>
          <pc:sldMk cId="2991835920" sldId="18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295597171" sldId="1870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167040020" sldId="1871"/>
        </pc:sldMkLst>
      </pc:sldChg>
      <pc:sldChg chg="del">
        <pc:chgData name="Shawn Weisfeld" userId="aa867fe6-6944-4004-ad3f-f6eaeadf4f95" providerId="ADAL" clId="{80E85951-A7ED-420F-B9CB-93EF0E669AE7}" dt="2020-02-07T22:02:13.804" v="1301" actId="47"/>
        <pc:sldMkLst>
          <pc:docMk/>
          <pc:sldMk cId="3154295067" sldId="1872"/>
        </pc:sldMkLst>
      </pc:sldChg>
      <pc:sldChg chg="del">
        <pc:chgData name="Shawn Weisfeld" userId="aa867fe6-6944-4004-ad3f-f6eaeadf4f95" providerId="ADAL" clId="{80E85951-A7ED-420F-B9CB-93EF0E669AE7}" dt="2020-02-07T22:02:14.811" v="1302" actId="47"/>
        <pc:sldMkLst>
          <pc:docMk/>
          <pc:sldMk cId="2040771348" sldId="187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0525903" sldId="1875"/>
        </pc:sldMkLst>
      </pc:sldChg>
      <pc:sldChg chg="del">
        <pc:chgData name="Shawn Weisfeld" userId="aa867fe6-6944-4004-ad3f-f6eaeadf4f95" providerId="ADAL" clId="{80E85951-A7ED-420F-B9CB-93EF0E669AE7}" dt="2020-02-07T22:02:02.980" v="1294" actId="47"/>
        <pc:sldMkLst>
          <pc:docMk/>
          <pc:sldMk cId="2948424762" sldId="1881"/>
        </pc:sldMkLst>
      </pc:sldChg>
      <pc:sldChg chg="del">
        <pc:chgData name="Shawn Weisfeld" userId="aa867fe6-6944-4004-ad3f-f6eaeadf4f95" providerId="ADAL" clId="{80E85951-A7ED-420F-B9CB-93EF0E669AE7}" dt="2020-02-07T22:02:04.395" v="1295" actId="47"/>
        <pc:sldMkLst>
          <pc:docMk/>
          <pc:sldMk cId="1713041054" sldId="188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87757008" sldId="1889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48939282" sldId="1890"/>
        </pc:sldMkLst>
      </pc:sldChg>
      <pc:sldChg chg="del">
        <pc:chgData name="Shawn Weisfeld" userId="aa867fe6-6944-4004-ad3f-f6eaeadf4f95" providerId="ADAL" clId="{80E85951-A7ED-420F-B9CB-93EF0E669AE7}" dt="2020-02-07T22:02:06.372" v="1296" actId="47"/>
        <pc:sldMkLst>
          <pc:docMk/>
          <pc:sldMk cId="2248382695" sldId="1892"/>
        </pc:sldMkLst>
      </pc:sldChg>
      <pc:sldChg chg="del">
        <pc:chgData name="Shawn Weisfeld" userId="aa867fe6-6944-4004-ad3f-f6eaeadf4f95" providerId="ADAL" clId="{80E85951-A7ED-420F-B9CB-93EF0E669AE7}" dt="2020-02-07T22:02:07.963" v="1297" actId="47"/>
        <pc:sldMkLst>
          <pc:docMk/>
          <pc:sldMk cId="2335341800" sldId="1894"/>
        </pc:sldMkLst>
      </pc:sldChg>
      <pc:sldChg chg="del">
        <pc:chgData name="Shawn Weisfeld" userId="aa867fe6-6944-4004-ad3f-f6eaeadf4f95" providerId="ADAL" clId="{80E85951-A7ED-420F-B9CB-93EF0E669AE7}" dt="2020-02-07T22:02:10.676" v="1298" actId="47"/>
        <pc:sldMkLst>
          <pc:docMk/>
          <pc:sldMk cId="1576215728" sldId="1895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1846079420" sldId="1896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3044658107" sldId="189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031542242" sldId="189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889741357" sldId="189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00137940" sldId="190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525060611" sldId="1901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1847641786" sldId="1903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136978393" sldId="190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323061825" sldId="190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560982962" sldId="1907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1662618549" sldId="190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9492052" sldId="191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541527140" sldId="1911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732842637" sldId="191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13463891" sldId="19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35507695" sldId="191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43772575" sldId="191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72306438" sldId="19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624737731" sldId="1920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01577376" sldId="19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62869845" sldId="19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63218479" sldId="1923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2489514807" sldId="1924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3595804878" sldId="19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817081535" sldId="19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317404901" sldId="192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013115135" sldId="192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751329218" sldId="1930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643440544" sldId="193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166853818" sldId="1936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4192366406" sldId="194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931404217" sldId="2133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40356560" sldId="2606"/>
        </pc:sldMkLst>
      </pc:sldChg>
      <pc:sldChg chg="addSp delSp modSp mod">
        <pc:chgData name="Shawn Weisfeld" userId="aa867fe6-6944-4004-ad3f-f6eaeadf4f95" providerId="ADAL" clId="{80E85951-A7ED-420F-B9CB-93EF0E669AE7}" dt="2020-02-07T19:33:30.720" v="236" actId="403"/>
        <pc:sldMkLst>
          <pc:docMk/>
          <pc:sldMk cId="1040224885" sldId="4483"/>
        </pc:sldMkLst>
        <pc:spChg chg="add mod">
          <ac:chgData name="Shawn Weisfeld" userId="aa867fe6-6944-4004-ad3f-f6eaeadf4f95" providerId="ADAL" clId="{80E85951-A7ED-420F-B9CB-93EF0E669AE7}" dt="2020-02-07T19:33:30.720" v="236" actId="403"/>
          <ac:spMkLst>
            <pc:docMk/>
            <pc:sldMk cId="1040224885" sldId="4483"/>
            <ac:spMk id="3" creationId="{EFFE3BBC-4698-48AC-A17C-570E0D8F9769}"/>
          </ac:spMkLst>
        </pc:spChg>
        <pc:spChg chg="del">
          <ac:chgData name="Shawn Weisfeld" userId="aa867fe6-6944-4004-ad3f-f6eaeadf4f95" providerId="ADAL" clId="{80E85951-A7ED-420F-B9CB-93EF0E669AE7}" dt="2020-02-07T19:31:15.133" v="211" actId="478"/>
          <ac:spMkLst>
            <pc:docMk/>
            <pc:sldMk cId="1040224885" sldId="4483"/>
            <ac:spMk id="10" creationId="{33EB4980-935E-47B6-A86A-3D8DE98B6186}"/>
          </ac:spMkLst>
        </pc:spChg>
      </pc:sldChg>
      <pc:sldChg chg="modSp mod">
        <pc:chgData name="Shawn Weisfeld" userId="aa867fe6-6944-4004-ad3f-f6eaeadf4f95" providerId="ADAL" clId="{80E85951-A7ED-420F-B9CB-93EF0E669AE7}" dt="2020-02-07T19:07:59.720" v="43" actId="6549"/>
        <pc:sldMkLst>
          <pc:docMk/>
          <pc:sldMk cId="2098069579" sldId="4486"/>
        </pc:sldMkLst>
        <pc:spChg chg="mod">
          <ac:chgData name="Shawn Weisfeld" userId="aa867fe6-6944-4004-ad3f-f6eaeadf4f95" providerId="ADAL" clId="{80E85951-A7ED-420F-B9CB-93EF0E669AE7}" dt="2020-02-07T19:07:59.720" v="43" actId="6549"/>
          <ac:spMkLst>
            <pc:docMk/>
            <pc:sldMk cId="2098069579" sldId="4486"/>
            <ac:spMk id="4" creationId="{8654599E-4FA5-4340-8C0E-C8B12C5213F3}"/>
          </ac:spMkLst>
        </pc:spChg>
      </pc:sldChg>
      <pc:sldChg chg="del">
        <pc:chgData name="Shawn Weisfeld" userId="aa867fe6-6944-4004-ad3f-f6eaeadf4f95" providerId="ADAL" clId="{80E85951-A7ED-420F-B9CB-93EF0E669AE7}" dt="2020-02-07T19:29:18.266" v="185" actId="47"/>
        <pc:sldMkLst>
          <pc:docMk/>
          <pc:sldMk cId="2396970027" sldId="4489"/>
        </pc:sldMkLst>
      </pc:sldChg>
      <pc:sldChg chg="del">
        <pc:chgData name="Shawn Weisfeld" userId="aa867fe6-6944-4004-ad3f-f6eaeadf4f95" providerId="ADAL" clId="{80E85951-A7ED-420F-B9CB-93EF0E669AE7}" dt="2020-02-07T19:29:32.169" v="188" actId="47"/>
        <pc:sldMkLst>
          <pc:docMk/>
          <pc:sldMk cId="2691843702" sldId="4490"/>
        </pc:sldMkLst>
      </pc:sldChg>
      <pc:sldChg chg="del">
        <pc:chgData name="Shawn Weisfeld" userId="aa867fe6-6944-4004-ad3f-f6eaeadf4f95" providerId="ADAL" clId="{80E85951-A7ED-420F-B9CB-93EF0E669AE7}" dt="2020-02-07T19:29:39.585" v="191" actId="47"/>
        <pc:sldMkLst>
          <pc:docMk/>
          <pc:sldMk cId="1485544175" sldId="4491"/>
        </pc:sldMkLst>
      </pc:sldChg>
      <pc:sldChg chg="del">
        <pc:chgData name="Shawn Weisfeld" userId="aa867fe6-6944-4004-ad3f-f6eaeadf4f95" providerId="ADAL" clId="{80E85951-A7ED-420F-B9CB-93EF0E669AE7}" dt="2020-02-07T19:26:03.433" v="182" actId="47"/>
        <pc:sldMkLst>
          <pc:docMk/>
          <pc:sldMk cId="1550082046" sldId="4502"/>
        </pc:sldMkLst>
      </pc:sldChg>
      <pc:sldChg chg="del">
        <pc:chgData name="Shawn Weisfeld" userId="aa867fe6-6944-4004-ad3f-f6eaeadf4f95" providerId="ADAL" clId="{80E85951-A7ED-420F-B9CB-93EF0E669AE7}" dt="2020-02-07T19:29:45.998" v="194" actId="47"/>
        <pc:sldMkLst>
          <pc:docMk/>
          <pc:sldMk cId="3654092457" sldId="4503"/>
        </pc:sldMkLst>
      </pc:sldChg>
      <pc:sldChg chg="del">
        <pc:chgData name="Shawn Weisfeld" userId="aa867fe6-6944-4004-ad3f-f6eaeadf4f95" providerId="ADAL" clId="{80E85951-A7ED-420F-B9CB-93EF0E669AE7}" dt="2020-02-07T19:29:51.865" v="197" actId="47"/>
        <pc:sldMkLst>
          <pc:docMk/>
          <pc:sldMk cId="2433733632" sldId="4504"/>
        </pc:sldMkLst>
      </pc:sldChg>
      <pc:sldChg chg="del">
        <pc:chgData name="Shawn Weisfeld" userId="aa867fe6-6944-4004-ad3f-f6eaeadf4f95" providerId="ADAL" clId="{80E85951-A7ED-420F-B9CB-93EF0E669AE7}" dt="2020-02-07T19:30:00.223" v="200" actId="47"/>
        <pc:sldMkLst>
          <pc:docMk/>
          <pc:sldMk cId="2016589000" sldId="4506"/>
        </pc:sldMkLst>
      </pc:sldChg>
      <pc:sldChg chg="del">
        <pc:chgData name="Shawn Weisfeld" userId="aa867fe6-6944-4004-ad3f-f6eaeadf4f95" providerId="ADAL" clId="{80E85951-A7ED-420F-B9CB-93EF0E669AE7}" dt="2020-02-07T19:30:08.029" v="203" actId="47"/>
        <pc:sldMkLst>
          <pc:docMk/>
          <pc:sldMk cId="907124679" sldId="4507"/>
        </pc:sldMkLst>
      </pc:sldChg>
      <pc:sldChg chg="del">
        <pc:chgData name="Shawn Weisfeld" userId="aa867fe6-6944-4004-ad3f-f6eaeadf4f95" providerId="ADAL" clId="{80E85951-A7ED-420F-B9CB-93EF0E669AE7}" dt="2020-02-07T19:30:13.261" v="206" actId="47"/>
        <pc:sldMkLst>
          <pc:docMk/>
          <pc:sldMk cId="1739536861" sldId="4508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271735126" sldId="4509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3905300479" sldId="4511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919587947" sldId="451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099008266" sldId="45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433456755" sldId="45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931196936" sldId="45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012943504" sldId="45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99362417" sldId="4524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34456333" sldId="45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78554031" sldId="45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436143251" sldId="4527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982137728" sldId="452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680483195" sldId="453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93533738" sldId="4532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042092448" sldId="4533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4066131979" sldId="4534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713558673" sldId="453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50847133" sldId="453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838728891" sldId="4537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06632491" sldId="453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98659919" sldId="4539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053248424" sldId="454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742336202" sldId="454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080891" sldId="4542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091761460" sldId="454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9200753" sldId="454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949591045" sldId="4545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06793337" sldId="454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241113497" sldId="454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346577553" sldId="4549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845856578" sldId="455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142345962" sldId="455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4530800" sldId="4552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23663291" sldId="455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057841519" sldId="455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495555659" sldId="4556"/>
        </pc:sldMkLst>
      </pc:sldChg>
      <pc:sldChg chg="modSp del mod">
        <pc:chgData name="Shawn Weisfeld" userId="aa867fe6-6944-4004-ad3f-f6eaeadf4f95" providerId="ADAL" clId="{80E85951-A7ED-420F-B9CB-93EF0E669AE7}" dt="2020-02-07T19:25:56.926" v="179" actId="47"/>
        <pc:sldMkLst>
          <pc:docMk/>
          <pc:sldMk cId="1710518846" sldId="4557"/>
        </pc:sldMkLst>
        <pc:spChg chg="mod">
          <ac:chgData name="Shawn Weisfeld" userId="aa867fe6-6944-4004-ad3f-f6eaeadf4f95" providerId="ADAL" clId="{80E85951-A7ED-420F-B9CB-93EF0E669AE7}" dt="2020-02-07T19:20:23.294" v="178" actId="1076"/>
          <ac:spMkLst>
            <pc:docMk/>
            <pc:sldMk cId="1710518846" sldId="4557"/>
            <ac:spMk id="2" creationId="{16C3E711-9D6A-4552-99F3-74488CE4037B}"/>
          </ac:spMkLst>
        </pc:spChg>
      </pc:sldChg>
      <pc:sldChg chg="del">
        <pc:chgData name="Shawn Weisfeld" userId="aa867fe6-6944-4004-ad3f-f6eaeadf4f95" providerId="ADAL" clId="{80E85951-A7ED-420F-B9CB-93EF0E669AE7}" dt="2020-02-07T19:25:58.160" v="180" actId="47"/>
        <pc:sldMkLst>
          <pc:docMk/>
          <pc:sldMk cId="1290297973" sldId="455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251713982" sldId="4559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96614972" sldId="456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83973613" sldId="45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54148157" sldId="4563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2740518127" sldId="4564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704211086" sldId="4565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412720812" sldId="456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430472428" sldId="4567"/>
        </pc:sldMkLst>
      </pc:sldChg>
      <pc:sldChg chg="del setBg">
        <pc:chgData name="Shawn Weisfeld" userId="aa867fe6-6944-4004-ad3f-f6eaeadf4f95" providerId="ADAL" clId="{80E85951-A7ED-420F-B9CB-93EF0E669AE7}" dt="2020-02-08T17:36:08.859" v="1419" actId="47"/>
        <pc:sldMkLst>
          <pc:docMk/>
          <pc:sldMk cId="1437886173" sldId="4568"/>
        </pc:sldMkLst>
      </pc:sldChg>
      <pc:sldChg chg="add del">
        <pc:chgData name="Shawn Weisfeld" userId="aa867fe6-6944-4004-ad3f-f6eaeadf4f95" providerId="ADAL" clId="{80E85951-A7ED-420F-B9CB-93EF0E669AE7}" dt="2020-02-07T19:09:42.554" v="58" actId="47"/>
        <pc:sldMkLst>
          <pc:docMk/>
          <pc:sldMk cId="629718333" sldId="4569"/>
        </pc:sldMkLst>
      </pc:sldChg>
      <pc:sldChg chg="modSp add mod ord setBg">
        <pc:chgData name="Shawn Weisfeld" userId="aa867fe6-6944-4004-ad3f-f6eaeadf4f95" providerId="ADAL" clId="{80E85951-A7ED-420F-B9CB-93EF0E669AE7}" dt="2020-02-07T20:52:53.091" v="495"/>
        <pc:sldMkLst>
          <pc:docMk/>
          <pc:sldMk cId="703360763" sldId="4569"/>
        </pc:sldMkLst>
        <pc:spChg chg="mod">
          <ac:chgData name="Shawn Weisfeld" userId="aa867fe6-6944-4004-ad3f-f6eaeadf4f95" providerId="ADAL" clId="{80E85951-A7ED-420F-B9CB-93EF0E669AE7}" dt="2020-02-07T19:17:01.348" v="120"/>
          <ac:spMkLst>
            <pc:docMk/>
            <pc:sldMk cId="703360763" sldId="4569"/>
            <ac:spMk id="2" creationId="{05E8E408-3F0B-4439-AF8C-660FE3524C12}"/>
          </ac:spMkLst>
        </pc:spChg>
        <pc:spChg chg="mod">
          <ac:chgData name="Shawn Weisfeld" userId="aa867fe6-6944-4004-ad3f-f6eaeadf4f95" providerId="ADAL" clId="{80E85951-A7ED-420F-B9CB-93EF0E669AE7}" dt="2020-02-07T19:17:37.900" v="127" actId="12"/>
          <ac:spMkLst>
            <pc:docMk/>
            <pc:sldMk cId="703360763" sldId="4569"/>
            <ac:spMk id="3" creationId="{7863D4A1-5F83-4791-ABE4-EF9AC4B19BC8}"/>
          </ac:spMkLst>
        </pc:spChg>
      </pc:sldChg>
      <pc:sldChg chg="add del">
        <pc:chgData name="Shawn Weisfeld" userId="aa867fe6-6944-4004-ad3f-f6eaeadf4f95" providerId="ADAL" clId="{80E85951-A7ED-420F-B9CB-93EF0E669AE7}" dt="2020-02-07T19:14:01.129" v="113" actId="47"/>
        <pc:sldMkLst>
          <pc:docMk/>
          <pc:sldMk cId="754536126" sldId="4569"/>
        </pc:sldMkLst>
      </pc:sldChg>
      <pc:sldChg chg="modSp add mod ord setBg">
        <pc:chgData name="Shawn Weisfeld" userId="aa867fe6-6944-4004-ad3f-f6eaeadf4f95" providerId="ADAL" clId="{80E85951-A7ED-420F-B9CB-93EF0E669AE7}" dt="2020-02-07T21:16:06.271" v="725"/>
        <pc:sldMkLst>
          <pc:docMk/>
          <pc:sldMk cId="215673228" sldId="4570"/>
        </pc:sldMkLst>
        <pc:spChg chg="mod">
          <ac:chgData name="Shawn Weisfeld" userId="aa867fe6-6944-4004-ad3f-f6eaeadf4f95" providerId="ADAL" clId="{80E85951-A7ED-420F-B9CB-93EF0E669AE7}" dt="2020-02-07T19:17:48.660" v="130" actId="20577"/>
          <ac:spMkLst>
            <pc:docMk/>
            <pc:sldMk cId="215673228" sldId="4570"/>
            <ac:spMk id="2" creationId="{945CD50F-E845-4C8F-A3AE-97D0C3A140A5}"/>
          </ac:spMkLst>
        </pc:spChg>
        <pc:spChg chg="mod">
          <ac:chgData name="Shawn Weisfeld" userId="aa867fe6-6944-4004-ad3f-f6eaeadf4f95" providerId="ADAL" clId="{80E85951-A7ED-420F-B9CB-93EF0E669AE7}" dt="2020-02-07T19:18:00.157" v="133" actId="12"/>
          <ac:spMkLst>
            <pc:docMk/>
            <pc:sldMk cId="215673228" sldId="4570"/>
            <ac:spMk id="3" creationId="{0B698B1F-A471-4341-84F7-7EE1CB64FDD6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1:20.932" v="873"/>
        <pc:sldMkLst>
          <pc:docMk/>
          <pc:sldMk cId="772419828" sldId="4571"/>
        </pc:sldMkLst>
        <pc:spChg chg="mod">
          <ac:chgData name="Shawn Weisfeld" userId="aa867fe6-6944-4004-ad3f-f6eaeadf4f95" providerId="ADAL" clId="{80E85951-A7ED-420F-B9CB-93EF0E669AE7}" dt="2020-02-07T19:18:11.429" v="136" actId="20577"/>
          <ac:spMkLst>
            <pc:docMk/>
            <pc:sldMk cId="772419828" sldId="4571"/>
            <ac:spMk id="2" creationId="{A22615C1-4E46-49EF-B4D8-6F57DB89BB05}"/>
          </ac:spMkLst>
        </pc:spChg>
        <pc:spChg chg="mod">
          <ac:chgData name="Shawn Weisfeld" userId="aa867fe6-6944-4004-ad3f-f6eaeadf4f95" providerId="ADAL" clId="{80E85951-A7ED-420F-B9CB-93EF0E669AE7}" dt="2020-02-07T19:18:19.155" v="139" actId="12"/>
          <ac:spMkLst>
            <pc:docMk/>
            <pc:sldMk cId="772419828" sldId="4571"/>
            <ac:spMk id="3" creationId="{CA048C5B-5936-4896-96E2-8A08350F753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7:12.454" v="908"/>
        <pc:sldMkLst>
          <pc:docMk/>
          <pc:sldMk cId="2023115077" sldId="4572"/>
        </pc:sldMkLst>
        <pc:spChg chg="mod">
          <ac:chgData name="Shawn Weisfeld" userId="aa867fe6-6944-4004-ad3f-f6eaeadf4f95" providerId="ADAL" clId="{80E85951-A7ED-420F-B9CB-93EF0E669AE7}" dt="2020-02-07T19:18:27.864" v="142" actId="20577"/>
          <ac:spMkLst>
            <pc:docMk/>
            <pc:sldMk cId="2023115077" sldId="4572"/>
            <ac:spMk id="2" creationId="{8C5A4663-9377-4D5B-BA57-34D9EF6F00F6}"/>
          </ac:spMkLst>
        </pc:spChg>
        <pc:spChg chg="mod">
          <ac:chgData name="Shawn Weisfeld" userId="aa867fe6-6944-4004-ad3f-f6eaeadf4f95" providerId="ADAL" clId="{80E85951-A7ED-420F-B9CB-93EF0E669AE7}" dt="2020-02-07T19:18:37.664" v="145" actId="12"/>
          <ac:spMkLst>
            <pc:docMk/>
            <pc:sldMk cId="2023115077" sldId="4572"/>
            <ac:spMk id="3" creationId="{7A35E4CE-DC2F-4428-A936-5C9FD796A478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57:46.171" v="1156"/>
        <pc:sldMkLst>
          <pc:docMk/>
          <pc:sldMk cId="1492019096" sldId="4573"/>
        </pc:sldMkLst>
        <pc:spChg chg="mod">
          <ac:chgData name="Shawn Weisfeld" userId="aa867fe6-6944-4004-ad3f-f6eaeadf4f95" providerId="ADAL" clId="{80E85951-A7ED-420F-B9CB-93EF0E669AE7}" dt="2020-02-07T19:18:46.743" v="148" actId="20577"/>
          <ac:spMkLst>
            <pc:docMk/>
            <pc:sldMk cId="1492019096" sldId="4573"/>
            <ac:spMk id="2" creationId="{7C1369AE-4F0D-45FD-8B4E-9DCE77D1775C}"/>
          </ac:spMkLst>
        </pc:spChg>
        <pc:spChg chg="mod">
          <ac:chgData name="Shawn Weisfeld" userId="aa867fe6-6944-4004-ad3f-f6eaeadf4f95" providerId="ADAL" clId="{80E85951-A7ED-420F-B9CB-93EF0E669AE7}" dt="2020-02-07T19:18:54.874" v="151" actId="12"/>
          <ac:spMkLst>
            <pc:docMk/>
            <pc:sldMk cId="1492019096" sldId="4573"/>
            <ac:spMk id="3" creationId="{7C598E02-F30E-4331-911D-92FA547B43A7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2:00:03.138" v="1246"/>
        <pc:sldMkLst>
          <pc:docMk/>
          <pc:sldMk cId="2830919012" sldId="4574"/>
        </pc:sldMkLst>
        <pc:spChg chg="mod">
          <ac:chgData name="Shawn Weisfeld" userId="aa867fe6-6944-4004-ad3f-f6eaeadf4f95" providerId="ADAL" clId="{80E85951-A7ED-420F-B9CB-93EF0E669AE7}" dt="2020-02-07T19:19:04.384" v="154" actId="20577"/>
          <ac:spMkLst>
            <pc:docMk/>
            <pc:sldMk cId="2830919012" sldId="4574"/>
            <ac:spMk id="2" creationId="{9063DDC5-81E1-4DC7-94EB-58832165B2DA}"/>
          </ac:spMkLst>
        </pc:spChg>
        <pc:spChg chg="mod">
          <ac:chgData name="Shawn Weisfeld" userId="aa867fe6-6944-4004-ad3f-f6eaeadf4f95" providerId="ADAL" clId="{80E85951-A7ED-420F-B9CB-93EF0E669AE7}" dt="2020-02-07T19:19:12.322" v="157" actId="12"/>
          <ac:spMkLst>
            <pc:docMk/>
            <pc:sldMk cId="2830919012" sldId="4574"/>
            <ac:spMk id="3" creationId="{4C4BF6CD-EB35-462F-B54D-12FE9821B57A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2:53.595" v="1365"/>
        <pc:sldMkLst>
          <pc:docMk/>
          <pc:sldMk cId="817334788" sldId="4575"/>
        </pc:sldMkLst>
        <pc:spChg chg="mod">
          <ac:chgData name="Shawn Weisfeld" userId="aa867fe6-6944-4004-ad3f-f6eaeadf4f95" providerId="ADAL" clId="{80E85951-A7ED-420F-B9CB-93EF0E669AE7}" dt="2020-02-07T19:19:22.319" v="160" actId="20577"/>
          <ac:spMkLst>
            <pc:docMk/>
            <pc:sldMk cId="817334788" sldId="4575"/>
            <ac:spMk id="2" creationId="{A1214ECF-61E9-4967-8F53-C544F6D39547}"/>
          </ac:spMkLst>
        </pc:spChg>
        <pc:spChg chg="mod">
          <ac:chgData name="Shawn Weisfeld" userId="aa867fe6-6944-4004-ad3f-f6eaeadf4f95" providerId="ADAL" clId="{80E85951-A7ED-420F-B9CB-93EF0E669AE7}" dt="2020-02-07T19:19:29.890" v="163" actId="12"/>
          <ac:spMkLst>
            <pc:docMk/>
            <pc:sldMk cId="817334788" sldId="4575"/>
            <ac:spMk id="3" creationId="{E7E2D92F-DCD4-4F92-993D-2480BF87648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3:14.637" v="1368"/>
        <pc:sldMkLst>
          <pc:docMk/>
          <pc:sldMk cId="1675117223" sldId="4576"/>
        </pc:sldMkLst>
        <pc:spChg chg="mod">
          <ac:chgData name="Shawn Weisfeld" userId="aa867fe6-6944-4004-ad3f-f6eaeadf4f95" providerId="ADAL" clId="{80E85951-A7ED-420F-B9CB-93EF0E669AE7}" dt="2020-02-07T19:19:38.531" v="166" actId="20577"/>
          <ac:spMkLst>
            <pc:docMk/>
            <pc:sldMk cId="1675117223" sldId="4576"/>
            <ac:spMk id="2" creationId="{B218C6C3-1831-4F4A-925D-2F332B0F2A5E}"/>
          </ac:spMkLst>
        </pc:spChg>
        <pc:spChg chg="mod">
          <ac:chgData name="Shawn Weisfeld" userId="aa867fe6-6944-4004-ad3f-f6eaeadf4f95" providerId="ADAL" clId="{80E85951-A7ED-420F-B9CB-93EF0E669AE7}" dt="2020-02-07T19:19:46.468" v="169" actId="12"/>
          <ac:spMkLst>
            <pc:docMk/>
            <pc:sldMk cId="1675117223" sldId="4576"/>
            <ac:spMk id="3" creationId="{66684A81-DF65-4C39-B226-79D50D5653B3}"/>
          </ac:spMkLst>
        </pc:spChg>
      </pc:sldChg>
      <pc:sldChg chg="addSp delSp modSp add mod ord setBg">
        <pc:chgData name="Shawn Weisfeld" userId="aa867fe6-6944-4004-ad3f-f6eaeadf4f95" providerId="ADAL" clId="{80E85951-A7ED-420F-B9CB-93EF0E669AE7}" dt="2020-02-08T16:33:36.578" v="1370"/>
        <pc:sldMkLst>
          <pc:docMk/>
          <pc:sldMk cId="1872762730" sldId="4577"/>
        </pc:sldMkLst>
        <pc:spChg chg="mod">
          <ac:chgData name="Shawn Weisfeld" userId="aa867fe6-6944-4004-ad3f-f6eaeadf4f95" providerId="ADAL" clId="{80E85951-A7ED-420F-B9CB-93EF0E669AE7}" dt="2020-02-07T19:19:56.456" v="172" actId="20577"/>
          <ac:spMkLst>
            <pc:docMk/>
            <pc:sldMk cId="1872762730" sldId="4577"/>
            <ac:spMk id="2" creationId="{27A32494-823A-4ECE-BCF1-183C35582A22}"/>
          </ac:spMkLst>
        </pc:spChg>
        <pc:spChg chg="mod">
          <ac:chgData name="Shawn Weisfeld" userId="aa867fe6-6944-4004-ad3f-f6eaeadf4f95" providerId="ADAL" clId="{80E85951-A7ED-420F-B9CB-93EF0E669AE7}" dt="2020-02-07T19:20:08.669" v="177" actId="6549"/>
          <ac:spMkLst>
            <pc:docMk/>
            <pc:sldMk cId="1872762730" sldId="4577"/>
            <ac:spMk id="3" creationId="{ED593CA9-A6F8-453C-A9FA-7B8B613C13FE}"/>
          </ac:spMkLst>
        </pc:spChg>
        <pc:graphicFrameChg chg="add del modGraphic">
          <ac:chgData name="Shawn Weisfeld" userId="aa867fe6-6944-4004-ad3f-f6eaeadf4f95" providerId="ADAL" clId="{80E85951-A7ED-420F-B9CB-93EF0E669AE7}" dt="2020-02-07T19:20:03.596" v="174" actId="27309"/>
          <ac:graphicFrameMkLst>
            <pc:docMk/>
            <pc:sldMk cId="1872762730" sldId="4577"/>
            <ac:graphicFrameMk id="5" creationId="{E07A8AF1-2350-4863-ACDA-2D7B8DCA8F2F}"/>
          </ac:graphicFrameMkLst>
        </pc:graphicFrameChg>
      </pc:sldChg>
      <pc:sldChg chg="addSp modSp add mod">
        <pc:chgData name="Shawn Weisfeld" userId="aa867fe6-6944-4004-ad3f-f6eaeadf4f95" providerId="ADAL" clId="{80E85951-A7ED-420F-B9CB-93EF0E669AE7}" dt="2020-02-07T20:42:13.190" v="312" actId="20577"/>
        <pc:sldMkLst>
          <pc:docMk/>
          <pc:sldMk cId="1160913348" sldId="4578"/>
        </pc:sldMkLst>
        <pc:spChg chg="mod">
          <ac:chgData name="Shawn Weisfeld" userId="aa867fe6-6944-4004-ad3f-f6eaeadf4f95" providerId="ADAL" clId="{80E85951-A7ED-420F-B9CB-93EF0E669AE7}" dt="2020-02-07T20:42:13.190" v="312" actId="20577"/>
          <ac:spMkLst>
            <pc:docMk/>
            <pc:sldMk cId="1160913348" sldId="4578"/>
            <ac:spMk id="2" creationId="{66436555-AB67-4DF8-8A1F-9AFCB0964DFD}"/>
          </ac:spMkLst>
        </pc:spChg>
        <pc:picChg chg="add">
          <ac:chgData name="Shawn Weisfeld" userId="aa867fe6-6944-4004-ad3f-f6eaeadf4f95" providerId="ADAL" clId="{80E85951-A7ED-420F-B9CB-93EF0E669AE7}" dt="2020-02-07T20:42:04.525" v="288"/>
          <ac:picMkLst>
            <pc:docMk/>
            <pc:sldMk cId="1160913348" sldId="4578"/>
            <ac:picMk id="2050" creationId="{1FECC003-EEB1-4B54-A833-34AEC2D83681}"/>
          </ac:picMkLst>
        </pc:picChg>
      </pc:sldChg>
      <pc:sldChg chg="addSp modSp add del mod">
        <pc:chgData name="Shawn Weisfeld" userId="aa867fe6-6944-4004-ad3f-f6eaeadf4f95" providerId="ADAL" clId="{80E85951-A7ED-420F-B9CB-93EF0E669AE7}" dt="2020-02-07T20:35:43.547" v="286" actId="47"/>
        <pc:sldMkLst>
          <pc:docMk/>
          <pc:sldMk cId="3124879982" sldId="4578"/>
        </pc:sldMkLst>
        <pc:spChg chg="mod">
          <ac:chgData name="Shawn Weisfeld" userId="aa867fe6-6944-4004-ad3f-f6eaeadf4f95" providerId="ADAL" clId="{80E85951-A7ED-420F-B9CB-93EF0E669AE7}" dt="2020-02-07T20:32:29.206" v="285" actId="20577"/>
          <ac:spMkLst>
            <pc:docMk/>
            <pc:sldMk cId="3124879982" sldId="4578"/>
            <ac:spMk id="2" creationId="{1CD45E8A-DD95-4E35-BF1D-3E27DF6B2F2A}"/>
          </ac:spMkLst>
        </pc:spChg>
        <pc:picChg chg="add mod">
          <ac:chgData name="Shawn Weisfeld" userId="aa867fe6-6944-4004-ad3f-f6eaeadf4f95" providerId="ADAL" clId="{80E85951-A7ED-420F-B9CB-93EF0E669AE7}" dt="2020-02-07T20:32:25.824" v="272" actId="1076"/>
          <ac:picMkLst>
            <pc:docMk/>
            <pc:sldMk cId="3124879982" sldId="4578"/>
            <ac:picMk id="1026" creationId="{BF3C46CF-9331-4398-AD90-3E496B522062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01.156" v="351" actId="478"/>
        <pc:sldMkLst>
          <pc:docMk/>
          <pc:sldMk cId="3753360191" sldId="4579"/>
        </pc:sldMkLst>
        <pc:spChg chg="mod">
          <ac:chgData name="Shawn Weisfeld" userId="aa867fe6-6944-4004-ad3f-f6eaeadf4f95" providerId="ADAL" clId="{80E85951-A7ED-420F-B9CB-93EF0E669AE7}" dt="2020-02-07T20:42:53.187" v="348" actId="20577"/>
          <ac:spMkLst>
            <pc:docMk/>
            <pc:sldMk cId="3753360191" sldId="4579"/>
            <ac:spMk id="2" creationId="{D9A42749-306D-49CD-956E-5946D1DF059C}"/>
          </ac:spMkLst>
        </pc:spChg>
        <pc:spChg chg="del">
          <ac:chgData name="Shawn Weisfeld" userId="aa867fe6-6944-4004-ad3f-f6eaeadf4f95" providerId="ADAL" clId="{80E85951-A7ED-420F-B9CB-93EF0E669AE7}" dt="2020-02-07T20:43:01.156" v="351" actId="478"/>
          <ac:spMkLst>
            <pc:docMk/>
            <pc:sldMk cId="3753360191" sldId="4579"/>
            <ac:spMk id="3" creationId="{96C161D0-E286-48C2-9994-679B799BBAB5}"/>
          </ac:spMkLst>
        </pc:spChg>
        <pc:picChg chg="add mod">
          <ac:chgData name="Shawn Weisfeld" userId="aa867fe6-6944-4004-ad3f-f6eaeadf4f95" providerId="ADAL" clId="{80E85951-A7ED-420F-B9CB-93EF0E669AE7}" dt="2020-02-07T20:42:59.493" v="350" actId="14100"/>
          <ac:picMkLst>
            <pc:docMk/>
            <pc:sldMk cId="3753360191" sldId="4579"/>
            <ac:picMk id="3074" creationId="{CB872CE1-32D5-4C69-87CD-B4279C6E22A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28.563" v="388" actId="1076"/>
        <pc:sldMkLst>
          <pc:docMk/>
          <pc:sldMk cId="3406582374" sldId="4580"/>
        </pc:sldMkLst>
        <pc:spChg chg="mod">
          <ac:chgData name="Shawn Weisfeld" userId="aa867fe6-6944-4004-ad3f-f6eaeadf4f95" providerId="ADAL" clId="{80E85951-A7ED-420F-B9CB-93EF0E669AE7}" dt="2020-02-07T20:43:22.660" v="383" actId="20577"/>
          <ac:spMkLst>
            <pc:docMk/>
            <pc:sldMk cId="3406582374" sldId="4580"/>
            <ac:spMk id="2" creationId="{2A0A2C5A-872C-4685-9FFD-5F685630BD4E}"/>
          </ac:spMkLst>
        </pc:spChg>
        <pc:spChg chg="del mod">
          <ac:chgData name="Shawn Weisfeld" userId="aa867fe6-6944-4004-ad3f-f6eaeadf4f95" providerId="ADAL" clId="{80E85951-A7ED-420F-B9CB-93EF0E669AE7}" dt="2020-02-07T20:43:25.173" v="385" actId="478"/>
          <ac:spMkLst>
            <pc:docMk/>
            <pc:sldMk cId="3406582374" sldId="4580"/>
            <ac:spMk id="3" creationId="{4C5399D9-942A-4B81-B33D-749F5F2C470C}"/>
          </ac:spMkLst>
        </pc:spChg>
        <pc:picChg chg="add mod">
          <ac:chgData name="Shawn Weisfeld" userId="aa867fe6-6944-4004-ad3f-f6eaeadf4f95" providerId="ADAL" clId="{80E85951-A7ED-420F-B9CB-93EF0E669AE7}" dt="2020-02-07T20:43:28.563" v="388" actId="1076"/>
          <ac:picMkLst>
            <pc:docMk/>
            <pc:sldMk cId="3406582374" sldId="4580"/>
            <ac:picMk id="4098" creationId="{FB35F499-27AF-42E4-8AC8-05979643E5AC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6:58.368" v="430"/>
        <pc:sldMkLst>
          <pc:docMk/>
          <pc:sldMk cId="1432931304" sldId="4581"/>
        </pc:sldMkLst>
        <pc:spChg chg="mod">
          <ac:chgData name="Shawn Weisfeld" userId="aa867fe6-6944-4004-ad3f-f6eaeadf4f95" providerId="ADAL" clId="{80E85951-A7ED-420F-B9CB-93EF0E669AE7}" dt="2020-02-07T20:45:05.507" v="418" actId="20577"/>
          <ac:spMkLst>
            <pc:docMk/>
            <pc:sldMk cId="1432931304" sldId="4581"/>
            <ac:spMk id="2" creationId="{C3E9249A-2387-4EBD-A410-8CDEF5604DE0}"/>
          </ac:spMkLst>
        </pc:spChg>
        <pc:spChg chg="add del mod">
          <ac:chgData name="Shawn Weisfeld" userId="aa867fe6-6944-4004-ad3f-f6eaeadf4f95" providerId="ADAL" clId="{80E85951-A7ED-420F-B9CB-93EF0E669AE7}" dt="2020-02-07T20:46:58.368" v="430"/>
          <ac:spMkLst>
            <pc:docMk/>
            <pc:sldMk cId="1432931304" sldId="4581"/>
            <ac:spMk id="3" creationId="{435C9F8F-5850-4128-97E7-C8E01CE0F472}"/>
          </ac:spMkLst>
        </pc:spChg>
        <pc:spChg chg="add del">
          <ac:chgData name="Shawn Weisfeld" userId="aa867fe6-6944-4004-ad3f-f6eaeadf4f95" providerId="ADAL" clId="{80E85951-A7ED-420F-B9CB-93EF0E669AE7}" dt="2020-02-07T20:45:15.410" v="420"/>
          <ac:spMkLst>
            <pc:docMk/>
            <pc:sldMk cId="1432931304" sldId="4581"/>
            <ac:spMk id="4" creationId="{F4D5B861-8B2C-4963-B384-C1FC29606F72}"/>
          </ac:spMkLst>
        </pc:spChg>
        <pc:spChg chg="add del">
          <ac:chgData name="Shawn Weisfeld" userId="aa867fe6-6944-4004-ad3f-f6eaeadf4f95" providerId="ADAL" clId="{80E85951-A7ED-420F-B9CB-93EF0E669AE7}" dt="2020-02-07T20:45:32.788" v="426"/>
          <ac:spMkLst>
            <pc:docMk/>
            <pc:sldMk cId="1432931304" sldId="4581"/>
            <ac:spMk id="5" creationId="{8931772E-E28A-4800-92E4-AA315256243C}"/>
          </ac:spMkLst>
        </pc:spChg>
        <pc:spChg chg="add del">
          <ac:chgData name="Shawn Weisfeld" userId="aa867fe6-6944-4004-ad3f-f6eaeadf4f95" providerId="ADAL" clId="{80E85951-A7ED-420F-B9CB-93EF0E669AE7}" dt="2020-02-07T20:45:36.196" v="428"/>
          <ac:spMkLst>
            <pc:docMk/>
            <pc:sldMk cId="1432931304" sldId="4581"/>
            <ac:spMk id="6" creationId="{B70D3FAB-7287-49FE-8340-D105BD2B4E22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02:35.569" v="561" actId="1076"/>
        <pc:sldMkLst>
          <pc:docMk/>
          <pc:sldMk cId="579424845" sldId="4582"/>
        </pc:sldMkLst>
        <pc:spChg chg="mod">
          <ac:chgData name="Shawn Weisfeld" userId="aa867fe6-6944-4004-ad3f-f6eaeadf4f95" providerId="ADAL" clId="{80E85951-A7ED-420F-B9CB-93EF0E669AE7}" dt="2020-02-07T21:02:26.343" v="556" actId="20577"/>
          <ac:spMkLst>
            <pc:docMk/>
            <pc:sldMk cId="579424845" sldId="4582"/>
            <ac:spMk id="2" creationId="{14324584-CA37-4D02-84FF-F167BE988CA3}"/>
          </ac:spMkLst>
        </pc:spChg>
        <pc:spChg chg="del">
          <ac:chgData name="Shawn Weisfeld" userId="aa867fe6-6944-4004-ad3f-f6eaeadf4f95" providerId="ADAL" clId="{80E85951-A7ED-420F-B9CB-93EF0E669AE7}" dt="2020-02-07T21:02:28.704" v="557" actId="478"/>
          <ac:spMkLst>
            <pc:docMk/>
            <pc:sldMk cId="579424845" sldId="4582"/>
            <ac:spMk id="3" creationId="{C874EF47-1DBD-4BCB-962F-E46A45CC130F}"/>
          </ac:spMkLst>
        </pc:spChg>
        <pc:picChg chg="add mod">
          <ac:chgData name="Shawn Weisfeld" userId="aa867fe6-6944-4004-ad3f-f6eaeadf4f95" providerId="ADAL" clId="{80E85951-A7ED-420F-B9CB-93EF0E669AE7}" dt="2020-02-07T21:02:35.569" v="561" actId="1076"/>
          <ac:picMkLst>
            <pc:docMk/>
            <pc:sldMk cId="579424845" sldId="4582"/>
            <ac:picMk id="7170" creationId="{19F4F623-7612-494C-AD53-CEFFFDA01A50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01:07.200" v="535" actId="47"/>
        <pc:sldMkLst>
          <pc:docMk/>
          <pc:sldMk cId="1478615997" sldId="4582"/>
        </pc:sldMkLst>
        <pc:spChg chg="mod">
          <ac:chgData name="Shawn Weisfeld" userId="aa867fe6-6944-4004-ad3f-f6eaeadf4f95" providerId="ADAL" clId="{80E85951-A7ED-420F-B9CB-93EF0E669AE7}" dt="2020-02-07T20:53:35.227" v="497"/>
          <ac:spMkLst>
            <pc:docMk/>
            <pc:sldMk cId="1478615997" sldId="4582"/>
            <ac:spMk id="2" creationId="{468946A0-AB0F-4CB9-9637-FE616B6F7B2F}"/>
          </ac:spMkLst>
        </pc:spChg>
        <pc:spChg chg="del">
          <ac:chgData name="Shawn Weisfeld" userId="aa867fe6-6944-4004-ad3f-f6eaeadf4f95" providerId="ADAL" clId="{80E85951-A7ED-420F-B9CB-93EF0E669AE7}" dt="2020-02-07T20:53:49.015" v="500" actId="478"/>
          <ac:spMkLst>
            <pc:docMk/>
            <pc:sldMk cId="1478615997" sldId="4582"/>
            <ac:spMk id="3" creationId="{5ECD05E9-7F99-4367-A9C8-1B6FF2BE0F28}"/>
          </ac:spMkLst>
        </pc:spChg>
        <pc:graphicFrameChg chg="add mod modGraphic">
          <ac:chgData name="Shawn Weisfeld" userId="aa867fe6-6944-4004-ad3f-f6eaeadf4f95" providerId="ADAL" clId="{80E85951-A7ED-420F-B9CB-93EF0E669AE7}" dt="2020-02-07T20:54:52.756" v="527" actId="14100"/>
          <ac:graphicFrameMkLst>
            <pc:docMk/>
            <pc:sldMk cId="1478615997" sldId="4582"/>
            <ac:graphicFrameMk id="4" creationId="{7413CAB1-AF22-4C88-A9E1-34DDB9D04A94}"/>
          </ac:graphicFrameMkLst>
        </pc:graphicFrameChg>
      </pc:sldChg>
      <pc:sldChg chg="modSp add del mod ord">
        <pc:chgData name="Shawn Weisfeld" userId="aa867fe6-6944-4004-ad3f-f6eaeadf4f95" providerId="ADAL" clId="{80E85951-A7ED-420F-B9CB-93EF0E669AE7}" dt="2020-02-07T20:51:29.797" v="492" actId="47"/>
        <pc:sldMkLst>
          <pc:docMk/>
          <pc:sldMk cId="4224863275" sldId="4582"/>
        </pc:sldMkLst>
        <pc:spChg chg="mod">
          <ac:chgData name="Shawn Weisfeld" userId="aa867fe6-6944-4004-ad3f-f6eaeadf4f95" providerId="ADAL" clId="{80E85951-A7ED-420F-B9CB-93EF0E669AE7}" dt="2020-02-07T20:47:48.444" v="444" actId="20577"/>
          <ac:spMkLst>
            <pc:docMk/>
            <pc:sldMk cId="4224863275" sldId="4582"/>
            <ac:spMk id="2" creationId="{CCED7445-871D-47F7-843B-BEABE571AF72}"/>
          </ac:spMkLst>
        </pc:spChg>
        <pc:spChg chg="mod">
          <ac:chgData name="Shawn Weisfeld" userId="aa867fe6-6944-4004-ad3f-f6eaeadf4f95" providerId="ADAL" clId="{80E85951-A7ED-420F-B9CB-93EF0E669AE7}" dt="2020-02-07T20:50:51.448" v="489" actId="6549"/>
          <ac:spMkLst>
            <pc:docMk/>
            <pc:sldMk cId="4224863275" sldId="4582"/>
            <ac:spMk id="3" creationId="{038EA727-5C4D-4B68-B273-10393DC5D0D6}"/>
          </ac:spMkLst>
        </pc:spChg>
      </pc:sldChg>
      <pc:sldChg chg="modSp add del mod">
        <pc:chgData name="Shawn Weisfeld" userId="aa867fe6-6944-4004-ad3f-f6eaeadf4f95" providerId="ADAL" clId="{80E85951-A7ED-420F-B9CB-93EF0E669AE7}" dt="2020-02-07T21:01:07.970" v="536" actId="47"/>
        <pc:sldMkLst>
          <pc:docMk/>
          <pc:sldMk cId="2075561575" sldId="4583"/>
        </pc:sldMkLst>
        <pc:spChg chg="mod">
          <ac:chgData name="Shawn Weisfeld" userId="aa867fe6-6944-4004-ad3f-f6eaeadf4f95" providerId="ADAL" clId="{80E85951-A7ED-420F-B9CB-93EF0E669AE7}" dt="2020-02-07T20:55:25.158" v="534" actId="20577"/>
          <ac:spMkLst>
            <pc:docMk/>
            <pc:sldMk cId="2075561575" sldId="4583"/>
            <ac:spMk id="2" creationId="{D7AE0709-0153-4700-9BBD-B5A02A8AB316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03:08.677" v="578" actId="20577"/>
        <pc:sldMkLst>
          <pc:docMk/>
          <pc:sldMk cId="3674748072" sldId="4583"/>
        </pc:sldMkLst>
        <pc:spChg chg="mod">
          <ac:chgData name="Shawn Weisfeld" userId="aa867fe6-6944-4004-ad3f-f6eaeadf4f95" providerId="ADAL" clId="{80E85951-A7ED-420F-B9CB-93EF0E669AE7}" dt="2020-02-07T21:03:08.677" v="578" actId="20577"/>
          <ac:spMkLst>
            <pc:docMk/>
            <pc:sldMk cId="3674748072" sldId="4583"/>
            <ac:spMk id="2" creationId="{D5649054-5F08-479B-BE91-E5328A9F011D}"/>
          </ac:spMkLst>
        </pc:spChg>
        <pc:picChg chg="add mod">
          <ac:chgData name="Shawn Weisfeld" userId="aa867fe6-6944-4004-ad3f-f6eaeadf4f95" providerId="ADAL" clId="{80E85951-A7ED-420F-B9CB-93EF0E669AE7}" dt="2020-02-07T21:03:05.723" v="565" actId="1076"/>
          <ac:picMkLst>
            <pc:docMk/>
            <pc:sldMk cId="3674748072" sldId="4583"/>
            <ac:picMk id="8194" creationId="{C39B3FDC-3E2E-48CF-8D71-86BCD237CF30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4:20.689" v="604" actId="1076"/>
        <pc:sldMkLst>
          <pc:docMk/>
          <pc:sldMk cId="1350372272" sldId="4584"/>
        </pc:sldMkLst>
        <pc:spChg chg="mod">
          <ac:chgData name="Shawn Weisfeld" userId="aa867fe6-6944-4004-ad3f-f6eaeadf4f95" providerId="ADAL" clId="{80E85951-A7ED-420F-B9CB-93EF0E669AE7}" dt="2020-02-07T21:04:07.277" v="598" actId="20577"/>
          <ac:spMkLst>
            <pc:docMk/>
            <pc:sldMk cId="1350372272" sldId="4584"/>
            <ac:spMk id="2" creationId="{13C0ABE9-B6F2-4143-AE9C-27A874B49EBE}"/>
          </ac:spMkLst>
        </pc:spChg>
        <pc:spChg chg="del">
          <ac:chgData name="Shawn Weisfeld" userId="aa867fe6-6944-4004-ad3f-f6eaeadf4f95" providerId="ADAL" clId="{80E85951-A7ED-420F-B9CB-93EF0E669AE7}" dt="2020-02-07T21:04:11.358" v="599" actId="478"/>
          <ac:spMkLst>
            <pc:docMk/>
            <pc:sldMk cId="1350372272" sldId="4584"/>
            <ac:spMk id="3" creationId="{59EB0396-E4DB-442E-90B4-A9AA8F7B5BC3}"/>
          </ac:spMkLst>
        </pc:spChg>
        <pc:picChg chg="add mod">
          <ac:chgData name="Shawn Weisfeld" userId="aa867fe6-6944-4004-ad3f-f6eaeadf4f95" providerId="ADAL" clId="{80E85951-A7ED-420F-B9CB-93EF0E669AE7}" dt="2020-02-07T21:04:20.689" v="604" actId="1076"/>
          <ac:picMkLst>
            <pc:docMk/>
            <pc:sldMk cId="1350372272" sldId="4584"/>
            <ac:picMk id="9218" creationId="{7F39956F-1166-4C2D-AB9D-C682FB1929BE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5:08.250" v="613" actId="1076"/>
        <pc:sldMkLst>
          <pc:docMk/>
          <pc:sldMk cId="35709397" sldId="4585"/>
        </pc:sldMkLst>
        <pc:spChg chg="mod">
          <ac:chgData name="Shawn Weisfeld" userId="aa867fe6-6944-4004-ad3f-f6eaeadf4f95" providerId="ADAL" clId="{80E85951-A7ED-420F-B9CB-93EF0E669AE7}" dt="2020-02-07T21:04:50.411" v="606"/>
          <ac:spMkLst>
            <pc:docMk/>
            <pc:sldMk cId="35709397" sldId="4585"/>
            <ac:spMk id="2" creationId="{15BE964A-48FB-446F-BF1D-06439B734C38}"/>
          </ac:spMkLst>
        </pc:spChg>
        <pc:spChg chg="del">
          <ac:chgData name="Shawn Weisfeld" userId="aa867fe6-6944-4004-ad3f-f6eaeadf4f95" providerId="ADAL" clId="{80E85951-A7ED-420F-B9CB-93EF0E669AE7}" dt="2020-02-07T21:04:52.811" v="607" actId="478"/>
          <ac:spMkLst>
            <pc:docMk/>
            <pc:sldMk cId="35709397" sldId="4585"/>
            <ac:spMk id="3" creationId="{FD08B528-10FE-47FD-94CA-EEDEA9F1F798}"/>
          </ac:spMkLst>
        </pc:spChg>
        <pc:picChg chg="add mod">
          <ac:chgData name="Shawn Weisfeld" userId="aa867fe6-6944-4004-ad3f-f6eaeadf4f95" providerId="ADAL" clId="{80E85951-A7ED-420F-B9CB-93EF0E669AE7}" dt="2020-02-07T21:05:08.250" v="613" actId="1076"/>
          <ac:picMkLst>
            <pc:docMk/>
            <pc:sldMk cId="35709397" sldId="4585"/>
            <ac:picMk id="10242" creationId="{63C997CB-7CA1-4503-9DD4-4A7007AB13CB}"/>
          </ac:picMkLst>
        </pc:picChg>
      </pc:sldChg>
      <pc:sldChg chg="addSp delSp modSp add mod ord">
        <pc:chgData name="Shawn Weisfeld" userId="aa867fe6-6944-4004-ad3f-f6eaeadf4f95" providerId="ADAL" clId="{80E85951-A7ED-420F-B9CB-93EF0E669AE7}" dt="2020-02-07T21:14:08.694" v="696"/>
        <pc:sldMkLst>
          <pc:docMk/>
          <pc:sldMk cId="1487916471" sldId="4586"/>
        </pc:sldMkLst>
        <pc:spChg chg="mod">
          <ac:chgData name="Shawn Weisfeld" userId="aa867fe6-6944-4004-ad3f-f6eaeadf4f95" providerId="ADAL" clId="{80E85951-A7ED-420F-B9CB-93EF0E669AE7}" dt="2020-02-07T21:06:18.715" v="627" actId="20577"/>
          <ac:spMkLst>
            <pc:docMk/>
            <pc:sldMk cId="1487916471" sldId="4586"/>
            <ac:spMk id="2" creationId="{7A934846-0F7D-4128-9F01-BFB8AB1987CC}"/>
          </ac:spMkLst>
        </pc:spChg>
        <pc:spChg chg="del">
          <ac:chgData name="Shawn Weisfeld" userId="aa867fe6-6944-4004-ad3f-f6eaeadf4f95" providerId="ADAL" clId="{80E85951-A7ED-420F-B9CB-93EF0E669AE7}" dt="2020-02-07T21:06:21.340" v="628" actId="478"/>
          <ac:spMkLst>
            <pc:docMk/>
            <pc:sldMk cId="1487916471" sldId="4586"/>
            <ac:spMk id="3" creationId="{4C075C63-5E53-4690-A174-7BE531737A37}"/>
          </ac:spMkLst>
        </pc:spChg>
        <pc:picChg chg="add mod">
          <ac:chgData name="Shawn Weisfeld" userId="aa867fe6-6944-4004-ad3f-f6eaeadf4f95" providerId="ADAL" clId="{80E85951-A7ED-420F-B9CB-93EF0E669AE7}" dt="2020-02-07T21:06:26.422" v="631" actId="1076"/>
          <ac:picMkLst>
            <pc:docMk/>
            <pc:sldMk cId="1487916471" sldId="4586"/>
            <ac:picMk id="11266" creationId="{6C2A0256-CC4D-4C85-AEB0-E6D0D306AB3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10:59.543" v="655" actId="1076"/>
        <pc:sldMkLst>
          <pc:docMk/>
          <pc:sldMk cId="2073989623" sldId="4587"/>
        </pc:sldMkLst>
        <pc:spChg chg="mod">
          <ac:chgData name="Shawn Weisfeld" userId="aa867fe6-6944-4004-ad3f-f6eaeadf4f95" providerId="ADAL" clId="{80E85951-A7ED-420F-B9CB-93EF0E669AE7}" dt="2020-02-07T21:10:33.711" v="647" actId="20577"/>
          <ac:spMkLst>
            <pc:docMk/>
            <pc:sldMk cId="2073989623" sldId="4587"/>
            <ac:spMk id="2" creationId="{99E7C7A3-99BB-4806-8CAE-5832EDB71084}"/>
          </ac:spMkLst>
        </pc:spChg>
        <pc:spChg chg="del">
          <ac:chgData name="Shawn Weisfeld" userId="aa867fe6-6944-4004-ad3f-f6eaeadf4f95" providerId="ADAL" clId="{80E85951-A7ED-420F-B9CB-93EF0E669AE7}" dt="2020-02-07T21:10:35.729" v="648" actId="478"/>
          <ac:spMkLst>
            <pc:docMk/>
            <pc:sldMk cId="2073989623" sldId="4587"/>
            <ac:spMk id="3" creationId="{E877215E-175A-43BF-9928-E681AB3DF239}"/>
          </ac:spMkLst>
        </pc:spChg>
        <pc:spChg chg="add del">
          <ac:chgData name="Shawn Weisfeld" userId="aa867fe6-6944-4004-ad3f-f6eaeadf4f95" providerId="ADAL" clId="{80E85951-A7ED-420F-B9CB-93EF0E669AE7}" dt="2020-02-07T21:10:37.605" v="650" actId="21"/>
          <ac:spMkLst>
            <pc:docMk/>
            <pc:sldMk cId="2073989623" sldId="4587"/>
            <ac:spMk id="4" creationId="{DF9CF084-814A-4F4C-A5E8-EE11BB7CC7A6}"/>
          </ac:spMkLst>
        </pc:spChg>
        <pc:spChg chg="add del">
          <ac:chgData name="Shawn Weisfeld" userId="aa867fe6-6944-4004-ad3f-f6eaeadf4f95" providerId="ADAL" clId="{80E85951-A7ED-420F-B9CB-93EF0E669AE7}" dt="2020-02-07T21:10:43.647" v="652"/>
          <ac:spMkLst>
            <pc:docMk/>
            <pc:sldMk cId="2073989623" sldId="4587"/>
            <ac:spMk id="5" creationId="{B85D6007-17FE-4AE4-B77E-5C35BB1BA3F4}"/>
          </ac:spMkLst>
        </pc:spChg>
        <pc:picChg chg="add mod">
          <ac:chgData name="Shawn Weisfeld" userId="aa867fe6-6944-4004-ad3f-f6eaeadf4f95" providerId="ADAL" clId="{80E85951-A7ED-420F-B9CB-93EF0E669AE7}" dt="2020-02-07T21:10:59.543" v="655" actId="1076"/>
          <ac:picMkLst>
            <pc:docMk/>
            <pc:sldMk cId="2073989623" sldId="4587"/>
            <ac:picMk id="6" creationId="{9B198506-53B2-44BC-87FE-C2CBB0EF23C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2:59.392" v="684" actId="1076"/>
        <pc:sldMkLst>
          <pc:docMk/>
          <pc:sldMk cId="119832101" sldId="4588"/>
        </pc:sldMkLst>
        <pc:spChg chg="mod">
          <ac:chgData name="Shawn Weisfeld" userId="aa867fe6-6944-4004-ad3f-f6eaeadf4f95" providerId="ADAL" clId="{80E85951-A7ED-420F-B9CB-93EF0E669AE7}" dt="2020-02-07T21:12:47.599" v="681" actId="20577"/>
          <ac:spMkLst>
            <pc:docMk/>
            <pc:sldMk cId="119832101" sldId="4588"/>
            <ac:spMk id="2" creationId="{BE9BD8EC-9A24-4772-9963-65B6786FB4D5}"/>
          </ac:spMkLst>
        </pc:spChg>
        <pc:picChg chg="add mod">
          <ac:chgData name="Shawn Weisfeld" userId="aa867fe6-6944-4004-ad3f-f6eaeadf4f95" providerId="ADAL" clId="{80E85951-A7ED-420F-B9CB-93EF0E669AE7}" dt="2020-02-07T21:12:59.392" v="684" actId="1076"/>
          <ac:picMkLst>
            <pc:docMk/>
            <pc:sldMk cId="119832101" sldId="4588"/>
            <ac:picMk id="13314" creationId="{503632D8-A67B-456C-8845-FA7DCEBCD4A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3:52.790" v="694" actId="20577"/>
        <pc:sldMkLst>
          <pc:docMk/>
          <pc:sldMk cId="2218700295" sldId="4589"/>
        </pc:sldMkLst>
        <pc:spChg chg="mod">
          <ac:chgData name="Shawn Weisfeld" userId="aa867fe6-6944-4004-ad3f-f6eaeadf4f95" providerId="ADAL" clId="{80E85951-A7ED-420F-B9CB-93EF0E669AE7}" dt="2020-02-07T21:13:52.790" v="694" actId="20577"/>
          <ac:spMkLst>
            <pc:docMk/>
            <pc:sldMk cId="2218700295" sldId="4589"/>
            <ac:spMk id="2" creationId="{AABFCC11-4C21-484F-85E5-D6468FFC37B0}"/>
          </ac:spMkLst>
        </pc:spChg>
        <pc:spChg chg="mod">
          <ac:chgData name="Shawn Weisfeld" userId="aa867fe6-6944-4004-ad3f-f6eaeadf4f95" providerId="ADAL" clId="{80E85951-A7ED-420F-B9CB-93EF0E669AE7}" dt="2020-02-07T21:13:29.320" v="686" actId="1076"/>
          <ac:spMkLst>
            <pc:docMk/>
            <pc:sldMk cId="2218700295" sldId="4589"/>
            <ac:spMk id="3" creationId="{99FC754B-118C-4F29-9A55-682C6117F5CF}"/>
          </ac:spMkLst>
        </pc:spChg>
        <pc:picChg chg="add mod">
          <ac:chgData name="Shawn Weisfeld" userId="aa867fe6-6944-4004-ad3f-f6eaeadf4f95" providerId="ADAL" clId="{80E85951-A7ED-420F-B9CB-93EF0E669AE7}" dt="2020-02-07T21:13:39.582" v="691" actId="1076"/>
          <ac:picMkLst>
            <pc:docMk/>
            <pc:sldMk cId="2218700295" sldId="4589"/>
            <ac:picMk id="14338" creationId="{F4308E02-9F36-4DC1-BD5D-A8FF01D4A1A6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5:30.280" v="723" actId="1076"/>
        <pc:sldMkLst>
          <pc:docMk/>
          <pc:sldMk cId="3554178958" sldId="4590"/>
        </pc:sldMkLst>
        <pc:spChg chg="mod">
          <ac:chgData name="Shawn Weisfeld" userId="aa867fe6-6944-4004-ad3f-f6eaeadf4f95" providerId="ADAL" clId="{80E85951-A7ED-420F-B9CB-93EF0E669AE7}" dt="2020-02-07T21:15:28.304" v="722" actId="20577"/>
          <ac:spMkLst>
            <pc:docMk/>
            <pc:sldMk cId="3554178958" sldId="4590"/>
            <ac:spMk id="2" creationId="{F0180DF8-AF40-4D25-BC5B-AE7E62DED8A2}"/>
          </ac:spMkLst>
        </pc:spChg>
        <pc:picChg chg="add mod">
          <ac:chgData name="Shawn Weisfeld" userId="aa867fe6-6944-4004-ad3f-f6eaeadf4f95" providerId="ADAL" clId="{80E85951-A7ED-420F-B9CB-93EF0E669AE7}" dt="2020-02-07T21:15:30.280" v="723" actId="1076"/>
          <ac:picMkLst>
            <pc:docMk/>
            <pc:sldMk cId="3554178958" sldId="4590"/>
            <ac:picMk id="15362" creationId="{921171CA-5196-4680-8FB1-E96787BEBD9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0:37.720" v="759" actId="14100"/>
        <pc:sldMkLst>
          <pc:docMk/>
          <pc:sldMk cId="877387158" sldId="4591"/>
        </pc:sldMkLst>
        <pc:spChg chg="mod">
          <ac:chgData name="Shawn Weisfeld" userId="aa867fe6-6944-4004-ad3f-f6eaeadf4f95" providerId="ADAL" clId="{80E85951-A7ED-420F-B9CB-93EF0E669AE7}" dt="2020-02-07T21:30:15.115" v="749" actId="20577"/>
          <ac:spMkLst>
            <pc:docMk/>
            <pc:sldMk cId="877387158" sldId="4591"/>
            <ac:spMk id="2" creationId="{651C9283-52ED-486F-BB73-2BDBCBD8E0F7}"/>
          </ac:spMkLst>
        </pc:spChg>
        <pc:spChg chg="del">
          <ac:chgData name="Shawn Weisfeld" userId="aa867fe6-6944-4004-ad3f-f6eaeadf4f95" providerId="ADAL" clId="{80E85951-A7ED-420F-B9CB-93EF0E669AE7}" dt="2020-02-07T21:30:18.566" v="750" actId="478"/>
          <ac:spMkLst>
            <pc:docMk/>
            <pc:sldMk cId="877387158" sldId="4591"/>
            <ac:spMk id="3" creationId="{84EFEB3B-120A-4B6B-8657-80E73B9553C9}"/>
          </ac:spMkLst>
        </pc:spChg>
        <pc:picChg chg="add mod">
          <ac:chgData name="Shawn Weisfeld" userId="aa867fe6-6944-4004-ad3f-f6eaeadf4f95" providerId="ADAL" clId="{80E85951-A7ED-420F-B9CB-93EF0E669AE7}" dt="2020-02-07T21:30:24.822" v="754" actId="1076"/>
          <ac:picMkLst>
            <pc:docMk/>
            <pc:sldMk cId="877387158" sldId="4591"/>
            <ac:picMk id="16386" creationId="{A4837C8D-EAF2-4FFB-8A40-2E8EDE7511F2}"/>
          </ac:picMkLst>
        </pc:picChg>
        <pc:picChg chg="add mod">
          <ac:chgData name="Shawn Weisfeld" userId="aa867fe6-6944-4004-ad3f-f6eaeadf4f95" providerId="ADAL" clId="{80E85951-A7ED-420F-B9CB-93EF0E669AE7}" dt="2020-02-07T21:30:37.720" v="759" actId="14100"/>
          <ac:picMkLst>
            <pc:docMk/>
            <pc:sldMk cId="877387158" sldId="4591"/>
            <ac:picMk id="16388" creationId="{52249C95-3D7F-4CAF-9FCC-EEB9679FCE7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1:39.612" v="787" actId="1076"/>
        <pc:sldMkLst>
          <pc:docMk/>
          <pc:sldMk cId="2786656975" sldId="4592"/>
        </pc:sldMkLst>
        <pc:spChg chg="mod">
          <ac:chgData name="Shawn Weisfeld" userId="aa867fe6-6944-4004-ad3f-f6eaeadf4f95" providerId="ADAL" clId="{80E85951-A7ED-420F-B9CB-93EF0E669AE7}" dt="2020-02-07T21:31:32.529" v="782" actId="20577"/>
          <ac:spMkLst>
            <pc:docMk/>
            <pc:sldMk cId="2786656975" sldId="4592"/>
            <ac:spMk id="2" creationId="{3184DDA6-E8D3-4D00-82A5-6421461A49D0}"/>
          </ac:spMkLst>
        </pc:spChg>
        <pc:spChg chg="del">
          <ac:chgData name="Shawn Weisfeld" userId="aa867fe6-6944-4004-ad3f-f6eaeadf4f95" providerId="ADAL" clId="{80E85951-A7ED-420F-B9CB-93EF0E669AE7}" dt="2020-02-07T21:31:34.746" v="783" actId="478"/>
          <ac:spMkLst>
            <pc:docMk/>
            <pc:sldMk cId="2786656975" sldId="4592"/>
            <ac:spMk id="3" creationId="{126DD58D-6090-4B0E-8451-55C028D4DA74}"/>
          </ac:spMkLst>
        </pc:spChg>
        <pc:picChg chg="add mod">
          <ac:chgData name="Shawn Weisfeld" userId="aa867fe6-6944-4004-ad3f-f6eaeadf4f95" providerId="ADAL" clId="{80E85951-A7ED-420F-B9CB-93EF0E669AE7}" dt="2020-02-07T21:31:39.612" v="787" actId="1076"/>
          <ac:picMkLst>
            <pc:docMk/>
            <pc:sldMk cId="2786656975" sldId="4592"/>
            <ac:picMk id="17410" creationId="{F8681F39-BCCA-4D37-9FF2-F926815D1E8B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2:22.815" v="821" actId="1076"/>
        <pc:sldMkLst>
          <pc:docMk/>
          <pc:sldMk cId="2371569130" sldId="4593"/>
        </pc:sldMkLst>
        <pc:spChg chg="mod">
          <ac:chgData name="Shawn Weisfeld" userId="aa867fe6-6944-4004-ad3f-f6eaeadf4f95" providerId="ADAL" clId="{80E85951-A7ED-420F-B9CB-93EF0E669AE7}" dt="2020-02-07T21:32:04.475" v="815" actId="20577"/>
          <ac:spMkLst>
            <pc:docMk/>
            <pc:sldMk cId="2371569130" sldId="4593"/>
            <ac:spMk id="2" creationId="{2ABF328F-773A-4BB7-994A-C1F532124A69}"/>
          </ac:spMkLst>
        </pc:spChg>
        <pc:spChg chg="del mod">
          <ac:chgData name="Shawn Weisfeld" userId="aa867fe6-6944-4004-ad3f-f6eaeadf4f95" providerId="ADAL" clId="{80E85951-A7ED-420F-B9CB-93EF0E669AE7}" dt="2020-02-07T21:32:07.075" v="817" actId="478"/>
          <ac:spMkLst>
            <pc:docMk/>
            <pc:sldMk cId="2371569130" sldId="4593"/>
            <ac:spMk id="3" creationId="{437752DA-1C46-4C67-821D-9862826D4D3B}"/>
          </ac:spMkLst>
        </pc:spChg>
        <pc:picChg chg="add mod">
          <ac:chgData name="Shawn Weisfeld" userId="aa867fe6-6944-4004-ad3f-f6eaeadf4f95" providerId="ADAL" clId="{80E85951-A7ED-420F-B9CB-93EF0E669AE7}" dt="2020-02-07T21:32:22.815" v="821" actId="1076"/>
          <ac:picMkLst>
            <pc:docMk/>
            <pc:sldMk cId="2371569130" sldId="4593"/>
            <ac:picMk id="18434" creationId="{BA4A8E36-312A-4DC1-804F-A517C0913481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33:11.987" v="840" actId="20577"/>
        <pc:sldMkLst>
          <pc:docMk/>
          <pc:sldMk cId="4110930129" sldId="4594"/>
        </pc:sldMkLst>
        <pc:spChg chg="mod">
          <ac:chgData name="Shawn Weisfeld" userId="aa867fe6-6944-4004-ad3f-f6eaeadf4f95" providerId="ADAL" clId="{80E85951-A7ED-420F-B9CB-93EF0E669AE7}" dt="2020-02-07T21:33:11.987" v="840" actId="20577"/>
          <ac:spMkLst>
            <pc:docMk/>
            <pc:sldMk cId="4110930129" sldId="4594"/>
            <ac:spMk id="2" creationId="{B69A04A7-3A54-4DF6-97CA-6AA6598057BE}"/>
          </ac:spMkLst>
        </pc:spChg>
        <pc:picChg chg="add mod">
          <ac:chgData name="Shawn Weisfeld" userId="aa867fe6-6944-4004-ad3f-f6eaeadf4f95" providerId="ADAL" clId="{80E85951-A7ED-420F-B9CB-93EF0E669AE7}" dt="2020-02-07T21:32:59.344" v="826" actId="1076"/>
          <ac:picMkLst>
            <pc:docMk/>
            <pc:sldMk cId="4110930129" sldId="4594"/>
            <ac:picMk id="19458" creationId="{171691B3-95B1-44E3-8CBB-3E60A0E257C4}"/>
          </ac:picMkLst>
        </pc:picChg>
      </pc:sldChg>
      <pc:sldChg chg="modSp add mod">
        <pc:chgData name="Shawn Weisfeld" userId="aa867fe6-6944-4004-ad3f-f6eaeadf4f95" providerId="ADAL" clId="{80E85951-A7ED-420F-B9CB-93EF0E669AE7}" dt="2020-02-07T21:39:19.811" v="856" actId="12"/>
        <pc:sldMkLst>
          <pc:docMk/>
          <pc:sldMk cId="2714330591" sldId="4595"/>
        </pc:sldMkLst>
        <pc:spChg chg="mod">
          <ac:chgData name="Shawn Weisfeld" userId="aa867fe6-6944-4004-ad3f-f6eaeadf4f95" providerId="ADAL" clId="{80E85951-A7ED-420F-B9CB-93EF0E669AE7}" dt="2020-02-07T21:39:10.845" v="852" actId="20577"/>
          <ac:spMkLst>
            <pc:docMk/>
            <pc:sldMk cId="2714330591" sldId="4595"/>
            <ac:spMk id="2" creationId="{3FDDF5AF-A2CD-449D-85B1-2178601FB318}"/>
          </ac:spMkLst>
        </pc:spChg>
        <pc:spChg chg="mod">
          <ac:chgData name="Shawn Weisfeld" userId="aa867fe6-6944-4004-ad3f-f6eaeadf4f95" providerId="ADAL" clId="{80E85951-A7ED-420F-B9CB-93EF0E669AE7}" dt="2020-02-07T21:39:19.811" v="856" actId="12"/>
          <ac:spMkLst>
            <pc:docMk/>
            <pc:sldMk cId="2714330591" sldId="4595"/>
            <ac:spMk id="3" creationId="{1C43F091-231E-40D9-92EC-3F78D5F0CA27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40:58.826" v="871" actId="20577"/>
        <pc:sldMkLst>
          <pc:docMk/>
          <pc:sldMk cId="3143219492" sldId="4596"/>
        </pc:sldMkLst>
        <pc:spChg chg="mod">
          <ac:chgData name="Shawn Weisfeld" userId="aa867fe6-6944-4004-ad3f-f6eaeadf4f95" providerId="ADAL" clId="{80E85951-A7ED-420F-B9CB-93EF0E669AE7}" dt="2020-02-07T21:40:58.826" v="871" actId="20577"/>
          <ac:spMkLst>
            <pc:docMk/>
            <pc:sldMk cId="3143219492" sldId="4596"/>
            <ac:spMk id="2" creationId="{AFC7BD7D-1BEB-4737-9E3C-24AFA9B8DB50}"/>
          </ac:spMkLst>
        </pc:spChg>
        <pc:picChg chg="add mod">
          <ac:chgData name="Shawn Weisfeld" userId="aa867fe6-6944-4004-ad3f-f6eaeadf4f95" providerId="ADAL" clId="{80E85951-A7ED-420F-B9CB-93EF0E669AE7}" dt="2020-02-07T21:40:47.198" v="861" actId="1076"/>
          <ac:picMkLst>
            <pc:docMk/>
            <pc:sldMk cId="3143219492" sldId="4596"/>
            <ac:picMk id="20482" creationId="{5D8245EC-51F8-4B5D-A5C8-8219A03946DD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6:57.216" v="907" actId="47"/>
        <pc:sldMkLst>
          <pc:docMk/>
          <pc:sldMk cId="1734232805" sldId="4597"/>
        </pc:sldMkLst>
        <pc:spChg chg="mod">
          <ac:chgData name="Shawn Weisfeld" userId="aa867fe6-6944-4004-ad3f-f6eaeadf4f95" providerId="ADAL" clId="{80E85951-A7ED-420F-B9CB-93EF0E669AE7}" dt="2020-02-07T21:43:39.943" v="906" actId="20577"/>
          <ac:spMkLst>
            <pc:docMk/>
            <pc:sldMk cId="1734232805" sldId="4597"/>
            <ac:spMk id="2" creationId="{AFC7BD7D-1BEB-4737-9E3C-24AFA9B8DB50}"/>
          </ac:spMkLst>
        </pc:spChg>
        <pc:picChg chg="del">
          <ac:chgData name="Shawn Weisfeld" userId="aa867fe6-6944-4004-ad3f-f6eaeadf4f95" providerId="ADAL" clId="{80E85951-A7ED-420F-B9CB-93EF0E669AE7}" dt="2020-02-07T21:43:25.440" v="885" actId="478"/>
          <ac:picMkLst>
            <pc:docMk/>
            <pc:sldMk cId="1734232805" sldId="4597"/>
            <ac:picMk id="20482" creationId="{5D8245EC-51F8-4B5D-A5C8-8219A03946DD}"/>
          </ac:picMkLst>
        </pc:picChg>
        <pc:picChg chg="add mod">
          <ac:chgData name="Shawn Weisfeld" userId="aa867fe6-6944-4004-ad3f-f6eaeadf4f95" providerId="ADAL" clId="{80E85951-A7ED-420F-B9CB-93EF0E669AE7}" dt="2020-02-07T21:43:28.870" v="887" actId="14100"/>
          <ac:picMkLst>
            <pc:docMk/>
            <pc:sldMk cId="1734232805" sldId="4597"/>
            <ac:picMk id="22530" creationId="{F855B0B1-9FC5-4DE2-9B64-31AE0338A59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49:26.236" v="930" actId="1076"/>
        <pc:sldMkLst>
          <pc:docMk/>
          <pc:sldMk cId="1982653076" sldId="4597"/>
        </pc:sldMkLst>
        <pc:spChg chg="mod">
          <ac:chgData name="Shawn Weisfeld" userId="aa867fe6-6944-4004-ad3f-f6eaeadf4f95" providerId="ADAL" clId="{80E85951-A7ED-420F-B9CB-93EF0E669AE7}" dt="2020-02-07T21:48:09.975" v="913"/>
          <ac:spMkLst>
            <pc:docMk/>
            <pc:sldMk cId="1982653076" sldId="4597"/>
            <ac:spMk id="2" creationId="{5C6B2BF8-7867-414C-861E-2EB27D1A40E8}"/>
          </ac:spMkLst>
        </pc:spChg>
        <pc:spChg chg="del mod">
          <ac:chgData name="Shawn Weisfeld" userId="aa867fe6-6944-4004-ad3f-f6eaeadf4f95" providerId="ADAL" clId="{80E85951-A7ED-420F-B9CB-93EF0E669AE7}" dt="2020-02-07T21:49:21.141" v="926" actId="478"/>
          <ac:spMkLst>
            <pc:docMk/>
            <pc:sldMk cId="1982653076" sldId="4597"/>
            <ac:spMk id="3" creationId="{B5B02EFE-D868-405E-B9F7-D073022B607B}"/>
          </ac:spMkLst>
        </pc:spChg>
        <pc:spChg chg="add del mod">
          <ac:chgData name="Shawn Weisfeld" userId="aa867fe6-6944-4004-ad3f-f6eaeadf4f95" providerId="ADAL" clId="{80E85951-A7ED-420F-B9CB-93EF0E669AE7}" dt="2020-02-07T21:49:23.144" v="927" actId="478"/>
          <ac:spMkLst>
            <pc:docMk/>
            <pc:sldMk cId="1982653076" sldId="4597"/>
            <ac:spMk id="5" creationId="{2C0CB55C-AE83-44FD-A921-891C73D3CBAF}"/>
          </ac:spMkLst>
        </pc:spChg>
        <pc:picChg chg="add mod">
          <ac:chgData name="Shawn Weisfeld" userId="aa867fe6-6944-4004-ad3f-f6eaeadf4f95" providerId="ADAL" clId="{80E85951-A7ED-420F-B9CB-93EF0E669AE7}" dt="2020-02-07T21:49:26.236" v="930" actId="1076"/>
          <ac:picMkLst>
            <pc:docMk/>
            <pc:sldMk cId="1982653076" sldId="4597"/>
            <ac:picMk id="6" creationId="{D7495AF3-B0DB-4439-9582-D182291ED71B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3:15.142" v="883" actId="47"/>
        <pc:sldMkLst>
          <pc:docMk/>
          <pc:sldMk cId="2362814162" sldId="4597"/>
        </pc:sldMkLst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2" creationId="{F629B12A-21FF-42AA-8904-C7A7831D3407}"/>
          </ac:spMkLst>
        </pc:spChg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3" creationId="{6FF28945-B471-4EA6-9F1E-CCB7FFE43A15}"/>
          </ac:spMkLst>
        </pc:spChg>
        <pc:spChg chg="add mod">
          <ac:chgData name="Shawn Weisfeld" userId="aa867fe6-6944-4004-ad3f-f6eaeadf4f95" providerId="ADAL" clId="{80E85951-A7ED-420F-B9CB-93EF0E669AE7}" dt="2020-02-07T21:43:05.466" v="882" actId="20577"/>
          <ac:spMkLst>
            <pc:docMk/>
            <pc:sldMk cId="2362814162" sldId="4597"/>
            <ac:spMk id="4" creationId="{965FAECF-F439-4F2C-BCC3-D80E40BFE1A3}"/>
          </ac:spMkLst>
        </pc:spChg>
        <pc:spChg chg="add mod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5" creationId="{8A64391F-97D8-4AE6-B38D-C334A447F6EB}"/>
          </ac:spMkLst>
        </pc:spChg>
        <pc:picChg chg="add del">
          <ac:chgData name="Shawn Weisfeld" userId="aa867fe6-6944-4004-ad3f-f6eaeadf4f95" providerId="ADAL" clId="{80E85951-A7ED-420F-B9CB-93EF0E669AE7}" dt="2020-02-07T21:42:56.378" v="877"/>
          <ac:picMkLst>
            <pc:docMk/>
            <pc:sldMk cId="2362814162" sldId="4597"/>
            <ac:picMk id="21506" creationId="{8E119A24-87CC-4CA1-9E83-4B3ED039022C}"/>
          </ac:picMkLst>
        </pc:picChg>
        <pc:picChg chg="add">
          <ac:chgData name="Shawn Weisfeld" userId="aa867fe6-6944-4004-ad3f-f6eaeadf4f95" providerId="ADAL" clId="{80E85951-A7ED-420F-B9CB-93EF0E669AE7}" dt="2020-02-07T21:43:03.871" v="879"/>
          <ac:picMkLst>
            <pc:docMk/>
            <pc:sldMk cId="2362814162" sldId="4597"/>
            <ac:picMk id="21508" creationId="{4FBAE1D1-683D-4AEA-8D58-F2FB632C6C0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1:35.838" v="975" actId="20577"/>
        <pc:sldMkLst>
          <pc:docMk/>
          <pc:sldMk cId="2170094913" sldId="4598"/>
        </pc:sldMkLst>
        <pc:spChg chg="mod">
          <ac:chgData name="Shawn Weisfeld" userId="aa867fe6-6944-4004-ad3f-f6eaeadf4f95" providerId="ADAL" clId="{80E85951-A7ED-420F-B9CB-93EF0E669AE7}" dt="2020-02-07T21:51:35.838" v="975" actId="20577"/>
          <ac:spMkLst>
            <pc:docMk/>
            <pc:sldMk cId="2170094913" sldId="4598"/>
            <ac:spMk id="2" creationId="{A8DB0357-29B6-4561-BDAE-9B6F9331F937}"/>
          </ac:spMkLst>
        </pc:spChg>
        <pc:spChg chg="del">
          <ac:chgData name="Shawn Weisfeld" userId="aa867fe6-6944-4004-ad3f-f6eaeadf4f95" providerId="ADAL" clId="{80E85951-A7ED-420F-B9CB-93EF0E669AE7}" dt="2020-02-07T21:51:23.402" v="932" actId="478"/>
          <ac:spMkLst>
            <pc:docMk/>
            <pc:sldMk cId="2170094913" sldId="4598"/>
            <ac:spMk id="3" creationId="{81FCB9B0-3829-4C1F-B35D-E34F00D5F646}"/>
          </ac:spMkLst>
        </pc:spChg>
        <pc:picChg chg="add mod">
          <ac:chgData name="Shawn Weisfeld" userId="aa867fe6-6944-4004-ad3f-f6eaeadf4f95" providerId="ADAL" clId="{80E85951-A7ED-420F-B9CB-93EF0E669AE7}" dt="2020-02-07T21:51:27.884" v="935" actId="1076"/>
          <ac:picMkLst>
            <pc:docMk/>
            <pc:sldMk cId="2170094913" sldId="4598"/>
            <ac:picMk id="4" creationId="{824C07F4-CFA8-421E-A12D-7B72C2077D9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2:18.234" v="1031" actId="14100"/>
        <pc:sldMkLst>
          <pc:docMk/>
          <pc:sldMk cId="4127633481" sldId="4599"/>
        </pc:sldMkLst>
        <pc:spChg chg="mod">
          <ac:chgData name="Shawn Weisfeld" userId="aa867fe6-6944-4004-ad3f-f6eaeadf4f95" providerId="ADAL" clId="{80E85951-A7ED-420F-B9CB-93EF0E669AE7}" dt="2020-02-07T21:52:11.910" v="1026" actId="20577"/>
          <ac:spMkLst>
            <pc:docMk/>
            <pc:sldMk cId="4127633481" sldId="4599"/>
            <ac:spMk id="2" creationId="{D592DEC1-472C-4126-8E63-56D692EED650}"/>
          </ac:spMkLst>
        </pc:spChg>
        <pc:spChg chg="del">
          <ac:chgData name="Shawn Weisfeld" userId="aa867fe6-6944-4004-ad3f-f6eaeadf4f95" providerId="ADAL" clId="{80E85951-A7ED-420F-B9CB-93EF0E669AE7}" dt="2020-02-07T21:52:13.955" v="1027" actId="478"/>
          <ac:spMkLst>
            <pc:docMk/>
            <pc:sldMk cId="4127633481" sldId="4599"/>
            <ac:spMk id="3" creationId="{A8C16992-FFE8-4424-A690-132912A62509}"/>
          </ac:spMkLst>
        </pc:spChg>
        <pc:picChg chg="add mod">
          <ac:chgData name="Shawn Weisfeld" userId="aa867fe6-6944-4004-ad3f-f6eaeadf4f95" providerId="ADAL" clId="{80E85951-A7ED-420F-B9CB-93EF0E669AE7}" dt="2020-02-07T21:52:18.234" v="1031" actId="14100"/>
          <ac:picMkLst>
            <pc:docMk/>
            <pc:sldMk cId="4127633481" sldId="4599"/>
            <ac:picMk id="23554" creationId="{EAFEBC81-D929-46FA-A4AF-49D9EBC90404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3:27.403" v="1076" actId="1076"/>
        <pc:sldMkLst>
          <pc:docMk/>
          <pc:sldMk cId="2231464297" sldId="4600"/>
        </pc:sldMkLst>
        <pc:spChg chg="mod">
          <ac:chgData name="Shawn Weisfeld" userId="aa867fe6-6944-4004-ad3f-f6eaeadf4f95" providerId="ADAL" clId="{80E85951-A7ED-420F-B9CB-93EF0E669AE7}" dt="2020-02-07T21:53:21.678" v="1073" actId="20577"/>
          <ac:spMkLst>
            <pc:docMk/>
            <pc:sldMk cId="2231464297" sldId="4600"/>
            <ac:spMk id="2" creationId="{67021E43-4DF7-476A-80E6-40C9088EA725}"/>
          </ac:spMkLst>
        </pc:spChg>
        <pc:spChg chg="del">
          <ac:chgData name="Shawn Weisfeld" userId="aa867fe6-6944-4004-ad3f-f6eaeadf4f95" providerId="ADAL" clId="{80E85951-A7ED-420F-B9CB-93EF0E669AE7}" dt="2020-02-07T21:53:24.267" v="1074" actId="478"/>
          <ac:spMkLst>
            <pc:docMk/>
            <pc:sldMk cId="2231464297" sldId="4600"/>
            <ac:spMk id="3" creationId="{A47E53C4-20B4-4616-84E2-5D9474A0E9EF}"/>
          </ac:spMkLst>
        </pc:spChg>
        <pc:picChg chg="add mod">
          <ac:chgData name="Shawn Weisfeld" userId="aa867fe6-6944-4004-ad3f-f6eaeadf4f95" providerId="ADAL" clId="{80E85951-A7ED-420F-B9CB-93EF0E669AE7}" dt="2020-02-07T21:53:27.403" v="1076" actId="1076"/>
          <ac:picMkLst>
            <pc:docMk/>
            <pc:sldMk cId="2231464297" sldId="4600"/>
            <ac:picMk id="24578" creationId="{C409C986-1403-487F-BA71-3DF750575869}"/>
          </ac:picMkLst>
        </pc:picChg>
      </pc:sldChg>
      <pc:sldChg chg="modSp add mod">
        <pc:chgData name="Shawn Weisfeld" userId="aa867fe6-6944-4004-ad3f-f6eaeadf4f95" providerId="ADAL" clId="{80E85951-A7ED-420F-B9CB-93EF0E669AE7}" dt="2020-02-07T21:56:54.177" v="1150" actId="20577"/>
        <pc:sldMkLst>
          <pc:docMk/>
          <pc:sldMk cId="1932708748" sldId="4601"/>
        </pc:sldMkLst>
        <pc:spChg chg="mod">
          <ac:chgData name="Shawn Weisfeld" userId="aa867fe6-6944-4004-ad3f-f6eaeadf4f95" providerId="ADAL" clId="{80E85951-A7ED-420F-B9CB-93EF0E669AE7}" dt="2020-02-07T21:54:13.547" v="1107" actId="20577"/>
          <ac:spMkLst>
            <pc:docMk/>
            <pc:sldMk cId="1932708748" sldId="4601"/>
            <ac:spMk id="2" creationId="{6D67A060-9DBB-4C17-A3F7-AEAD68C9EB1A}"/>
          </ac:spMkLst>
        </pc:spChg>
        <pc:spChg chg="mod">
          <ac:chgData name="Shawn Weisfeld" userId="aa867fe6-6944-4004-ad3f-f6eaeadf4f95" providerId="ADAL" clId="{80E85951-A7ED-420F-B9CB-93EF0E669AE7}" dt="2020-02-07T21:56:54.177" v="1150" actId="20577"/>
          <ac:spMkLst>
            <pc:docMk/>
            <pc:sldMk cId="1932708748" sldId="4601"/>
            <ac:spMk id="3" creationId="{B4C7EBD8-736B-41C6-8AEF-AF3A907A147D}"/>
          </ac:spMkLst>
        </pc:spChg>
      </pc:sldChg>
      <pc:sldChg chg="modSp add mod">
        <pc:chgData name="Shawn Weisfeld" userId="aa867fe6-6944-4004-ad3f-f6eaeadf4f95" providerId="ADAL" clId="{80E85951-A7ED-420F-B9CB-93EF0E669AE7}" dt="2020-02-07T21:57:05.137" v="1154" actId="20577"/>
        <pc:sldMkLst>
          <pc:docMk/>
          <pc:sldMk cId="3383906660" sldId="4602"/>
        </pc:sldMkLst>
        <pc:spChg chg="mod">
          <ac:chgData name="Shawn Weisfeld" userId="aa867fe6-6944-4004-ad3f-f6eaeadf4f95" providerId="ADAL" clId="{80E85951-A7ED-420F-B9CB-93EF0E669AE7}" dt="2020-02-07T21:55:55.783" v="1134" actId="20577"/>
          <ac:spMkLst>
            <pc:docMk/>
            <pc:sldMk cId="3383906660" sldId="4602"/>
            <ac:spMk id="2" creationId="{EC05B9CC-2CCD-48A3-80B1-C6125D8F449A}"/>
          </ac:spMkLst>
        </pc:spChg>
        <pc:spChg chg="mod">
          <ac:chgData name="Shawn Weisfeld" userId="aa867fe6-6944-4004-ad3f-f6eaeadf4f95" providerId="ADAL" clId="{80E85951-A7ED-420F-B9CB-93EF0E669AE7}" dt="2020-02-07T21:57:05.137" v="1154" actId="20577"/>
          <ac:spMkLst>
            <pc:docMk/>
            <pc:sldMk cId="3383906660" sldId="4602"/>
            <ac:spMk id="3" creationId="{3AB0969D-492D-4694-8D76-9B4FE584EC05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58:17.084" v="1185" actId="14100"/>
        <pc:sldMkLst>
          <pc:docMk/>
          <pc:sldMk cId="736308706" sldId="4603"/>
        </pc:sldMkLst>
        <pc:spChg chg="mod">
          <ac:chgData name="Shawn Weisfeld" userId="aa867fe6-6944-4004-ad3f-f6eaeadf4f95" providerId="ADAL" clId="{80E85951-A7ED-420F-B9CB-93EF0E669AE7}" dt="2020-02-07T21:58:11.839" v="1181" actId="20577"/>
          <ac:spMkLst>
            <pc:docMk/>
            <pc:sldMk cId="736308706" sldId="4603"/>
            <ac:spMk id="2" creationId="{981B45FC-C247-49CF-9FC9-B2634C5B328B}"/>
          </ac:spMkLst>
        </pc:spChg>
        <pc:spChg chg="del">
          <ac:chgData name="Shawn Weisfeld" userId="aa867fe6-6944-4004-ad3f-f6eaeadf4f95" providerId="ADAL" clId="{80E85951-A7ED-420F-B9CB-93EF0E669AE7}" dt="2020-02-07T21:58:13.712" v="1182" actId="478"/>
          <ac:spMkLst>
            <pc:docMk/>
            <pc:sldMk cId="736308706" sldId="4603"/>
            <ac:spMk id="3" creationId="{1363123E-4A01-4964-914F-5344DA0C2C4C}"/>
          </ac:spMkLst>
        </pc:spChg>
        <pc:picChg chg="add mod">
          <ac:chgData name="Shawn Weisfeld" userId="aa867fe6-6944-4004-ad3f-f6eaeadf4f95" providerId="ADAL" clId="{80E85951-A7ED-420F-B9CB-93EF0E669AE7}" dt="2020-02-07T21:58:17.084" v="1185" actId="14100"/>
          <ac:picMkLst>
            <pc:docMk/>
            <pc:sldMk cId="736308706" sldId="4603"/>
            <ac:picMk id="25602" creationId="{E036C509-5868-4408-9B0E-A8099D6DA5B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9:46.817" v="1244" actId="1076"/>
        <pc:sldMkLst>
          <pc:docMk/>
          <pc:sldMk cId="2699418466" sldId="4604"/>
        </pc:sldMkLst>
        <pc:spChg chg="mod">
          <ac:chgData name="Shawn Weisfeld" userId="aa867fe6-6944-4004-ad3f-f6eaeadf4f95" providerId="ADAL" clId="{80E85951-A7ED-420F-B9CB-93EF0E669AE7}" dt="2020-02-07T21:59:40.447" v="1242" actId="20577"/>
          <ac:spMkLst>
            <pc:docMk/>
            <pc:sldMk cId="2699418466" sldId="4604"/>
            <ac:spMk id="2" creationId="{3E9C8A15-5A9C-4CC2-A5B4-929FAA524E8B}"/>
          </ac:spMkLst>
        </pc:spChg>
        <pc:spChg chg="del">
          <ac:chgData name="Shawn Weisfeld" userId="aa867fe6-6944-4004-ad3f-f6eaeadf4f95" providerId="ADAL" clId="{80E85951-A7ED-420F-B9CB-93EF0E669AE7}" dt="2020-02-07T21:59:08.447" v="1200" actId="478"/>
          <ac:spMkLst>
            <pc:docMk/>
            <pc:sldMk cId="2699418466" sldId="4604"/>
            <ac:spMk id="3" creationId="{C777027C-8682-4FEB-B15D-50BB37B33A93}"/>
          </ac:spMkLst>
        </pc:spChg>
        <pc:picChg chg="add mod">
          <ac:chgData name="Shawn Weisfeld" userId="aa867fe6-6944-4004-ad3f-f6eaeadf4f95" providerId="ADAL" clId="{80E85951-A7ED-420F-B9CB-93EF0E669AE7}" dt="2020-02-07T21:59:46.817" v="1244" actId="1076"/>
          <ac:picMkLst>
            <pc:docMk/>
            <pc:sldMk cId="2699418466" sldId="4604"/>
            <ac:picMk id="26626" creationId="{87D7E5CC-73F5-49D8-AD48-8C735D377F5C}"/>
          </ac:picMkLst>
        </pc:picChg>
      </pc:sldChg>
      <pc:sldChg chg="modSp add del mod">
        <pc:chgData name="Shawn Weisfeld" userId="aa867fe6-6944-4004-ad3f-f6eaeadf4f95" providerId="ADAL" clId="{80E85951-A7ED-420F-B9CB-93EF0E669AE7}" dt="2020-02-07T22:02:02.241" v="1293" actId="47"/>
        <pc:sldMkLst>
          <pc:docMk/>
          <pc:sldMk cId="1472631042" sldId="4605"/>
        </pc:sldMkLst>
        <pc:spChg chg="mod">
          <ac:chgData name="Shawn Weisfeld" userId="aa867fe6-6944-4004-ad3f-f6eaeadf4f95" providerId="ADAL" clId="{80E85951-A7ED-420F-B9CB-93EF0E669AE7}" dt="2020-02-07T22:01:12.168" v="1290" actId="20577"/>
          <ac:spMkLst>
            <pc:docMk/>
            <pc:sldMk cId="1472631042" sldId="4605"/>
            <ac:spMk id="2" creationId="{FF419DE5-2B7B-4F51-BF48-EB4396B24FF5}"/>
          </ac:spMkLst>
        </pc:spChg>
        <pc:spChg chg="mod">
          <ac:chgData name="Shawn Weisfeld" userId="aa867fe6-6944-4004-ad3f-f6eaeadf4f95" providerId="ADAL" clId="{80E85951-A7ED-420F-B9CB-93EF0E669AE7}" dt="2020-02-07T22:01:15.425" v="1292" actId="20577"/>
          <ac:spMkLst>
            <pc:docMk/>
            <pc:sldMk cId="1472631042" sldId="4605"/>
            <ac:spMk id="3" creationId="{B4FE2613-831D-4473-A284-7CB5B4CB2798}"/>
          </ac:spMkLst>
        </pc:spChg>
      </pc:sldChg>
      <pc:sldChg chg="addSp modSp add mod">
        <pc:chgData name="Shawn Weisfeld" userId="aa867fe6-6944-4004-ad3f-f6eaeadf4f95" providerId="ADAL" clId="{80E85951-A7ED-420F-B9CB-93EF0E669AE7}" dt="2020-02-08T16:30:41.086" v="1364" actId="20577"/>
        <pc:sldMkLst>
          <pc:docMk/>
          <pc:sldMk cId="2858333202" sldId="4605"/>
        </pc:sldMkLst>
        <pc:spChg chg="mod">
          <ac:chgData name="Shawn Weisfeld" userId="aa867fe6-6944-4004-ad3f-f6eaeadf4f95" providerId="ADAL" clId="{80E85951-A7ED-420F-B9CB-93EF0E669AE7}" dt="2020-02-08T16:30:41.086" v="1364" actId="20577"/>
          <ac:spMkLst>
            <pc:docMk/>
            <pc:sldMk cId="2858333202" sldId="4605"/>
            <ac:spMk id="2" creationId="{76A71691-000C-46CB-A792-E630CBEBB00E}"/>
          </ac:spMkLst>
        </pc:spChg>
        <pc:picChg chg="add mod">
          <ac:chgData name="Shawn Weisfeld" userId="aa867fe6-6944-4004-ad3f-f6eaeadf4f95" providerId="ADAL" clId="{80E85951-A7ED-420F-B9CB-93EF0E669AE7}" dt="2020-02-08T16:22:59.287" v="1308" actId="1076"/>
          <ac:picMkLst>
            <pc:docMk/>
            <pc:sldMk cId="2858333202" sldId="4605"/>
            <ac:picMk id="1026" creationId="{9777B708-3495-49D0-AC92-0AF4946EE080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34:49.112" v="1411" actId="20577"/>
        <pc:sldMkLst>
          <pc:docMk/>
          <pc:sldMk cId="2547731465" sldId="4606"/>
        </pc:sldMkLst>
        <pc:spChg chg="mod">
          <ac:chgData name="Shawn Weisfeld" userId="aa867fe6-6944-4004-ad3f-f6eaeadf4f95" providerId="ADAL" clId="{80E85951-A7ED-420F-B9CB-93EF0E669AE7}" dt="2020-02-08T16:34:49.112" v="1411" actId="20577"/>
          <ac:spMkLst>
            <pc:docMk/>
            <pc:sldMk cId="2547731465" sldId="4606"/>
            <ac:spMk id="2" creationId="{A1BF093F-2678-4ADA-A0C6-9541496FF842}"/>
          </ac:spMkLst>
        </pc:spChg>
        <pc:picChg chg="add mod">
          <ac:chgData name="Shawn Weisfeld" userId="aa867fe6-6944-4004-ad3f-f6eaeadf4f95" providerId="ADAL" clId="{80E85951-A7ED-420F-B9CB-93EF0E669AE7}" dt="2020-02-08T16:34:37.974" v="1374" actId="1076"/>
          <ac:picMkLst>
            <pc:docMk/>
            <pc:sldMk cId="2547731465" sldId="4606"/>
            <ac:picMk id="2050" creationId="{CA98A6B9-A488-462B-B13F-2E976057B4EB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41:28.422" v="1418" actId="1076"/>
        <pc:sldMkLst>
          <pc:docMk/>
          <pc:sldMk cId="1229835444" sldId="4607"/>
        </pc:sldMkLst>
        <pc:spChg chg="mod">
          <ac:chgData name="Shawn Weisfeld" userId="aa867fe6-6944-4004-ad3f-f6eaeadf4f95" providerId="ADAL" clId="{80E85951-A7ED-420F-B9CB-93EF0E669AE7}" dt="2020-02-08T16:41:17.430" v="1415" actId="20577"/>
          <ac:spMkLst>
            <pc:docMk/>
            <pc:sldMk cId="1229835444" sldId="4607"/>
            <ac:spMk id="2" creationId="{ACE8F6F2-159F-4836-9B30-C040912B577B}"/>
          </ac:spMkLst>
        </pc:spChg>
        <pc:picChg chg="add mod">
          <ac:chgData name="Shawn Weisfeld" userId="aa867fe6-6944-4004-ad3f-f6eaeadf4f95" providerId="ADAL" clId="{80E85951-A7ED-420F-B9CB-93EF0E669AE7}" dt="2020-02-08T16:41:28.422" v="1418" actId="1076"/>
          <ac:picMkLst>
            <pc:docMk/>
            <pc:sldMk cId="1229835444" sldId="4607"/>
            <ac:picMk id="3074" creationId="{B3489B30-E297-4605-AA25-8AF659AF928A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7:37:33.861" v="1441" actId="20577"/>
        <pc:sldMkLst>
          <pc:docMk/>
          <pc:sldMk cId="1393333038" sldId="4608"/>
        </pc:sldMkLst>
        <pc:spChg chg="mod">
          <ac:chgData name="Shawn Weisfeld" userId="aa867fe6-6944-4004-ad3f-f6eaeadf4f95" providerId="ADAL" clId="{80E85951-A7ED-420F-B9CB-93EF0E669AE7}" dt="2020-02-08T17:37:33.861" v="1441" actId="20577"/>
          <ac:spMkLst>
            <pc:docMk/>
            <pc:sldMk cId="1393333038" sldId="4608"/>
            <ac:spMk id="2" creationId="{958DAC78-4D14-4B83-A9DA-EA4BF684BE60}"/>
          </ac:spMkLst>
        </pc:spChg>
        <pc:picChg chg="add mod">
          <ac:chgData name="Shawn Weisfeld" userId="aa867fe6-6944-4004-ad3f-f6eaeadf4f95" providerId="ADAL" clId="{80E85951-A7ED-420F-B9CB-93EF0E669AE7}" dt="2020-02-08T17:37:27.247" v="1423" actId="1076"/>
          <ac:picMkLst>
            <pc:docMk/>
            <pc:sldMk cId="1393333038" sldId="4608"/>
            <ac:picMk id="4098" creationId="{0A56B3FE-4331-4626-B9DC-F35A686EF8BB}"/>
          </ac:picMkLst>
        </pc:picChg>
      </pc:sldChg>
      <pc:sldMasterChg chg="delSldLayout">
        <pc:chgData name="Shawn Weisfeld" userId="aa867fe6-6944-4004-ad3f-f6eaeadf4f95" providerId="ADAL" clId="{80E85951-A7ED-420F-B9CB-93EF0E669AE7}" dt="2020-02-08T16:33:24.236" v="1369" actId="47"/>
        <pc:sldMasterMkLst>
          <pc:docMk/>
          <pc:sldMasterMk cId="1881724970" sldId="2147484551"/>
        </pc:sldMasterMkLst>
        <pc:sldLayoutChg chg="del">
          <pc:chgData name="Shawn Weisfeld" userId="aa867fe6-6944-4004-ad3f-f6eaeadf4f95" providerId="ADAL" clId="{80E85951-A7ED-420F-B9CB-93EF0E669AE7}" dt="2020-02-07T19:07:04.060" v="40" actId="47"/>
          <pc:sldLayoutMkLst>
            <pc:docMk/>
            <pc:sldMasterMk cId="1881724970" sldId="2147484551"/>
            <pc:sldLayoutMk cId="3071612326" sldId="2147484580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2117344062" sldId="2147484633"/>
          </pc:sldLayoutMkLst>
        </pc:sldLayoutChg>
        <pc:sldLayoutChg chg="del">
          <pc:chgData name="Shawn Weisfeld" userId="aa867fe6-6944-4004-ad3f-f6eaeadf4f95" providerId="ADAL" clId="{80E85951-A7ED-420F-B9CB-93EF0E669AE7}" dt="2020-02-08T16:33:09.078" v="1367" actId="47"/>
          <pc:sldLayoutMkLst>
            <pc:docMk/>
            <pc:sldMasterMk cId="1881724970" sldId="2147484551"/>
            <pc:sldLayoutMk cId="4153354772" sldId="2147484786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1513327686" sldId="2147484787"/>
          </pc:sldLayoutMkLst>
        </pc:sldLayoutChg>
        <pc:sldLayoutChg chg="del">
          <pc:chgData name="Shawn Weisfeld" userId="aa867fe6-6944-4004-ad3f-f6eaeadf4f95" providerId="ADAL" clId="{80E85951-A7ED-420F-B9CB-93EF0E669AE7}" dt="2020-02-07T22:02:02.980" v="1294" actId="47"/>
          <pc:sldLayoutMkLst>
            <pc:docMk/>
            <pc:sldMasterMk cId="1881724970" sldId="2147484551"/>
            <pc:sldLayoutMk cId="4282933474" sldId="2147484788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3003835023" sldId="2147484789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2592966525" sldId="2147484790"/>
          </pc:sldLayoutMkLst>
        </pc:sldLayoutChg>
        <pc:sldLayoutChg chg="del">
          <pc:chgData name="Shawn Weisfeld" userId="aa867fe6-6944-4004-ad3f-f6eaeadf4f95" providerId="ADAL" clId="{80E85951-A7ED-420F-B9CB-93EF0E669AE7}" dt="2020-02-07T21:15:48.605" v="724" actId="47"/>
          <pc:sldLayoutMkLst>
            <pc:docMk/>
            <pc:sldMasterMk cId="1881724970" sldId="2147484551"/>
            <pc:sldLayoutMk cId="377035352" sldId="2147484791"/>
          </pc:sldLayoutMkLst>
        </pc:sldLayoutChg>
      </pc:sldMasterChg>
    </pc:docChg>
  </pc:docChgLst>
  <pc:docChgLst>
    <pc:chgData name="Jeff Wagner" userId="88ef95cb-d269-4d78-b3f1-131ced00cf52" providerId="ADAL" clId="{DFE5DA0B-D5EB-4AD4-8593-68B013F4DB1D}"/>
    <pc:docChg chg="undo custSel mod addSld delSld modSld sldOrd modSection">
      <pc:chgData name="Jeff Wagner" userId="88ef95cb-d269-4d78-b3f1-131ced00cf52" providerId="ADAL" clId="{DFE5DA0B-D5EB-4AD4-8593-68B013F4DB1D}" dt="2018-10-28T13:27:46.246" v="389"/>
      <pc:docMkLst>
        <pc:docMk/>
      </pc:docMkLst>
      <pc:sldChg chg="add del">
        <pc:chgData name="Jeff Wagner" userId="88ef95cb-d269-4d78-b3f1-131ced00cf52" providerId="ADAL" clId="{DFE5DA0B-D5EB-4AD4-8593-68B013F4DB1D}" dt="2018-10-28T13:15:16.362" v="317" actId="2696"/>
        <pc:sldMkLst>
          <pc:docMk/>
          <pc:sldMk cId="3197489770" sldId="260"/>
        </pc:sldMkLst>
      </pc:sldChg>
      <pc:sldChg chg="add del">
        <pc:chgData name="Jeff Wagner" userId="88ef95cb-d269-4d78-b3f1-131ced00cf52" providerId="ADAL" clId="{DFE5DA0B-D5EB-4AD4-8593-68B013F4DB1D}" dt="2018-10-28T13:15:17.823" v="318" actId="2696"/>
        <pc:sldMkLst>
          <pc:docMk/>
          <pc:sldMk cId="4282852674" sldId="261"/>
        </pc:sldMkLst>
      </pc:sldChg>
      <pc:sldChg chg="del">
        <pc:chgData name="Jeff Wagner" userId="88ef95cb-d269-4d78-b3f1-131ced00cf52" providerId="ADAL" clId="{DFE5DA0B-D5EB-4AD4-8593-68B013F4DB1D}" dt="2018-10-25T22:57:05.427" v="294" actId="2696"/>
        <pc:sldMkLst>
          <pc:docMk/>
          <pc:sldMk cId="3656378560" sldId="1552"/>
        </pc:sldMkLst>
      </pc:sldChg>
      <pc:sldChg chg="modSp del">
        <pc:chgData name="Jeff Wagner" userId="88ef95cb-d269-4d78-b3f1-131ced00cf52" providerId="ADAL" clId="{DFE5DA0B-D5EB-4AD4-8593-68B013F4DB1D}" dt="2018-10-25T22:56:06.416" v="286" actId="2696"/>
        <pc:sldMkLst>
          <pc:docMk/>
          <pc:sldMk cId="2701158252" sldId="1553"/>
        </pc:sldMkLst>
        <pc:spChg chg="mod">
          <ac:chgData name="Jeff Wagner" userId="88ef95cb-d269-4d78-b3f1-131ced00cf52" providerId="ADAL" clId="{DFE5DA0B-D5EB-4AD4-8593-68B013F4DB1D}" dt="2018-10-25T20:15:20.769" v="273" actId="27636"/>
          <ac:spMkLst>
            <pc:docMk/>
            <pc:sldMk cId="2701158252" sldId="1553"/>
            <ac:spMk id="4" creationId="{00000000-0000-0000-0000-000000000000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8T13:15:05.680" v="306" actId="2696"/>
        <pc:sldMkLst>
          <pc:docMk/>
          <pc:sldMk cId="1951057381" sldId="1561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1951057381" sldId="1561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1951057381" sldId="1561"/>
            <ac:cxnSpMk id="12" creationId="{2D72A2C9-F3CA-4216-8BAD-FA4C970C3C4E}"/>
          </ac:cxnSpMkLst>
        </pc:cxnChg>
      </pc:sldChg>
      <pc:sldChg chg="add del">
        <pc:chgData name="Jeff Wagner" userId="88ef95cb-d269-4d78-b3f1-131ced00cf52" providerId="ADAL" clId="{DFE5DA0B-D5EB-4AD4-8593-68B013F4DB1D}" dt="2018-10-28T13:15:09.530" v="308" actId="2696"/>
        <pc:sldMkLst>
          <pc:docMk/>
          <pc:sldMk cId="4047682743" sldId="1562"/>
        </pc:sldMkLst>
      </pc:sldChg>
      <pc:sldChg chg="add del">
        <pc:chgData name="Jeff Wagner" userId="88ef95cb-d269-4d78-b3f1-131ced00cf52" providerId="ADAL" clId="{DFE5DA0B-D5EB-4AD4-8593-68B013F4DB1D}" dt="2018-10-28T13:15:10.571" v="309" actId="2696"/>
        <pc:sldMkLst>
          <pc:docMk/>
          <pc:sldMk cId="1012871989" sldId="1563"/>
        </pc:sldMkLst>
      </pc:sldChg>
      <pc:sldChg chg="addSp delSp add del setBg delDesignElem">
        <pc:chgData name="Jeff Wagner" userId="88ef95cb-d269-4d78-b3f1-131ced00cf52" providerId="ADAL" clId="{DFE5DA0B-D5EB-4AD4-8593-68B013F4DB1D}" dt="2018-10-28T13:15:08.703" v="307" actId="2696"/>
        <pc:sldMkLst>
          <pc:docMk/>
          <pc:sldMk cId="885733004" sldId="1566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885733004" sldId="1566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885733004" sldId="1566"/>
            <ac:cxnSpMk id="12" creationId="{2D72A2C9-F3CA-4216-8BAD-FA4C970C3C4E}"/>
          </ac:cxnSpMkLst>
        </pc:cxnChg>
      </pc:sldChg>
      <pc:sldChg chg="addSp delSp modSp">
        <pc:chgData name="Jeff Wagner" userId="88ef95cb-d269-4d78-b3f1-131ced00cf52" providerId="ADAL" clId="{DFE5DA0B-D5EB-4AD4-8593-68B013F4DB1D}" dt="2018-10-28T13:18:36.169" v="383" actId="1076"/>
        <pc:sldMkLst>
          <pc:docMk/>
          <pc:sldMk cId="403844728" sldId="1568"/>
        </pc:sldMkLst>
        <pc:spChg chg="mod">
          <ac:chgData name="Jeff Wagner" userId="88ef95cb-d269-4d78-b3f1-131ced00cf52" providerId="ADAL" clId="{DFE5DA0B-D5EB-4AD4-8593-68B013F4DB1D}" dt="2018-10-28T13:18:36.169" v="383" actId="1076"/>
          <ac:spMkLst>
            <pc:docMk/>
            <pc:sldMk cId="403844728" sldId="1568"/>
            <ac:spMk id="9" creationId="{69F63096-899E-4E8A-B7EC-7F796EE28834}"/>
          </ac:spMkLst>
        </pc:spChg>
        <pc:spChg chg="add del mod">
          <ac:chgData name="Jeff Wagner" userId="88ef95cb-d269-4d78-b3f1-131ced00cf52" providerId="ADAL" clId="{DFE5DA0B-D5EB-4AD4-8593-68B013F4DB1D}" dt="2018-10-25T20:12:38.352" v="141" actId="478"/>
          <ac:spMkLst>
            <pc:docMk/>
            <pc:sldMk cId="403844728" sldId="1568"/>
            <ac:spMk id="19" creationId="{5BA6D76D-22DC-41C8-A7AC-6D35521B0050}"/>
          </ac:spMkLst>
        </pc:spChg>
        <pc:spChg chg="add del mod">
          <ac:chgData name="Jeff Wagner" userId="88ef95cb-d269-4d78-b3f1-131ced00cf52" providerId="ADAL" clId="{DFE5DA0B-D5EB-4AD4-8593-68B013F4DB1D}" dt="2018-10-25T20:12:39.168" v="142" actId="478"/>
          <ac:spMkLst>
            <pc:docMk/>
            <pc:sldMk cId="403844728" sldId="1568"/>
            <ac:spMk id="20" creationId="{649EB120-837B-4CF7-8183-01A1FE1401D9}"/>
          </ac:spMkLst>
        </pc:spChg>
        <pc:spChg chg="mod">
          <ac:chgData name="Jeff Wagner" userId="88ef95cb-d269-4d78-b3f1-131ced00cf52" providerId="ADAL" clId="{DFE5DA0B-D5EB-4AD4-8593-68B013F4DB1D}" dt="2018-10-25T20:12:50.376" v="146" actId="20577"/>
          <ac:spMkLst>
            <pc:docMk/>
            <pc:sldMk cId="403844728" sldId="1568"/>
            <ac:spMk id="22" creationId="{1C6C3E5A-85C1-48E2-A4F3-8D11921549A7}"/>
          </ac:spMkLst>
        </pc:spChg>
        <pc:spChg chg="mod">
          <ac:chgData name="Jeff Wagner" userId="88ef95cb-d269-4d78-b3f1-131ced00cf52" providerId="ADAL" clId="{DFE5DA0B-D5EB-4AD4-8593-68B013F4DB1D}" dt="2018-10-25T20:13:36.986" v="237" actId="20577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Jeff Wagner" userId="88ef95cb-d269-4d78-b3f1-131ced00cf52" providerId="ADAL" clId="{DFE5DA0B-D5EB-4AD4-8593-68B013F4DB1D}" dt="2018-10-25T20:12:52.681" v="148" actId="20577"/>
          <ac:spMkLst>
            <pc:docMk/>
            <pc:sldMk cId="403844728" sldId="1568"/>
            <ac:spMk id="25" creationId="{91EC6AE8-780E-49A1-B906-654C5DABFF26}"/>
          </ac:spMkLst>
        </pc:spChg>
        <pc:spChg chg="mod">
          <ac:chgData name="Jeff Wagner" userId="88ef95cb-d269-4d78-b3f1-131ced00cf52" providerId="ADAL" clId="{DFE5DA0B-D5EB-4AD4-8593-68B013F4DB1D}" dt="2018-10-25T20:13:17.521" v="194" actId="20577"/>
          <ac:spMkLst>
            <pc:docMk/>
            <pc:sldMk cId="403844728" sldId="1568"/>
            <ac:spMk id="26" creationId="{19D73A31-9B0F-4AC1-BBB3-912324D95332}"/>
          </ac:spMkLst>
        </pc:spChg>
        <pc:spChg chg="mod">
          <ac:chgData name="Jeff Wagner" userId="88ef95cb-d269-4d78-b3f1-131ced00cf52" providerId="ADAL" clId="{DFE5DA0B-D5EB-4AD4-8593-68B013F4DB1D}" dt="2018-10-25T20:11:09.272" v="40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DFE5DA0B-D5EB-4AD4-8593-68B013F4DB1D}" dt="2018-10-25T20:11:30.178" v="6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DFE5DA0B-D5EB-4AD4-8593-68B013F4DB1D}" dt="2018-10-25T20:11:53.938" v="96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DFE5DA0B-D5EB-4AD4-8593-68B013F4DB1D}" dt="2018-10-28T13:18:06.464" v="379" actId="1076"/>
          <ac:spMkLst>
            <pc:docMk/>
            <pc:sldMk cId="403844728" sldId="1568"/>
            <ac:spMk id="54" creationId="{8FA4862F-3A8C-4F60-9BDE-70FD6C30BE42}"/>
          </ac:spMkLst>
        </pc:spChg>
        <pc:grpChg chg="add mod">
          <ac:chgData name="Jeff Wagner" userId="88ef95cb-d269-4d78-b3f1-131ced00cf52" providerId="ADAL" clId="{DFE5DA0B-D5EB-4AD4-8593-68B013F4DB1D}" dt="2018-10-28T13:18:20.198" v="381" actId="1076"/>
          <ac:grpSpMkLst>
            <pc:docMk/>
            <pc:sldMk cId="403844728" sldId="1568"/>
            <ac:grpSpMk id="21" creationId="{6BBC7805-65A4-4BB3-BD82-CD53AA56B5C9}"/>
          </ac:grpSpMkLst>
        </pc:grpChg>
        <pc:grpChg chg="add mod">
          <ac:chgData name="Jeff Wagner" userId="88ef95cb-d269-4d78-b3f1-131ced00cf52" providerId="ADAL" clId="{DFE5DA0B-D5EB-4AD4-8593-68B013F4DB1D}" dt="2018-10-28T13:18:30.679" v="382" actId="1076"/>
          <ac:grpSpMkLst>
            <pc:docMk/>
            <pc:sldMk cId="403844728" sldId="1568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8T13:18:13.023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modSp">
        <pc:chgData name="Jeff Wagner" userId="88ef95cb-d269-4d78-b3f1-131ced00cf52" providerId="ADAL" clId="{DFE5DA0B-D5EB-4AD4-8593-68B013F4DB1D}" dt="2018-10-28T13:26:12.712" v="388" actId="6549"/>
        <pc:sldMkLst>
          <pc:docMk/>
          <pc:sldMk cId="1186121470" sldId="1618"/>
        </pc:sldMkLst>
        <pc:spChg chg="mod">
          <ac:chgData name="Jeff Wagner" userId="88ef95cb-d269-4d78-b3f1-131ced00cf52" providerId="ADAL" clId="{DFE5DA0B-D5EB-4AD4-8593-68B013F4DB1D}" dt="2018-10-28T13:17:31.838" v="377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DFE5DA0B-D5EB-4AD4-8593-68B013F4DB1D}" dt="2018-10-28T13:26:12.712" v="388" actId="6549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DFE5DA0B-D5EB-4AD4-8593-68B013F4DB1D}" dt="2018-10-25T22:55:12.323" v="279" actId="2696"/>
        <pc:sldMkLst>
          <pc:docMk/>
          <pc:sldMk cId="2660340394" sldId="1621"/>
        </pc:sldMkLst>
      </pc:sldChg>
      <pc:sldChg chg="modSp del">
        <pc:chgData name="Jeff Wagner" userId="88ef95cb-d269-4d78-b3f1-131ced00cf52" providerId="ADAL" clId="{DFE5DA0B-D5EB-4AD4-8593-68B013F4DB1D}" dt="2018-10-28T13:13:42.903" v="305" actId="2696"/>
        <pc:sldMkLst>
          <pc:docMk/>
          <pc:sldMk cId="4201738937" sldId="1622"/>
        </pc:sldMkLst>
        <pc:spChg chg="mod">
          <ac:chgData name="Jeff Wagner" userId="88ef95cb-d269-4d78-b3f1-131ced00cf52" providerId="ADAL" clId="{DFE5DA0B-D5EB-4AD4-8593-68B013F4DB1D}" dt="2018-10-25T22:55:02.557" v="277"/>
          <ac:spMkLst>
            <pc:docMk/>
            <pc:sldMk cId="4201738937" sldId="1622"/>
            <ac:spMk id="4" creationId="{8654599E-4FA5-4340-8C0E-C8B12C5213F3}"/>
          </ac:spMkLst>
        </pc:spChg>
      </pc:sldChg>
      <pc:sldChg chg="modSp add del">
        <pc:chgData name="Jeff Wagner" userId="88ef95cb-d269-4d78-b3f1-131ced00cf52" providerId="ADAL" clId="{DFE5DA0B-D5EB-4AD4-8593-68B013F4DB1D}" dt="2018-10-28T13:15:29.363" v="319"/>
        <pc:sldMkLst>
          <pc:docMk/>
          <pc:sldMk cId="1030056745" sldId="1623"/>
        </pc:sldMkLst>
        <pc:spChg chg="mod">
          <ac:chgData name="Jeff Wagner" userId="88ef95cb-d269-4d78-b3f1-131ced00cf52" providerId="ADAL" clId="{DFE5DA0B-D5EB-4AD4-8593-68B013F4DB1D}" dt="2018-10-25T20:16:05.912" v="274" actId="1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del modTransition">
        <pc:chgData name="Jeff Wagner" userId="88ef95cb-d269-4d78-b3f1-131ced00cf52" providerId="ADAL" clId="{DFE5DA0B-D5EB-4AD4-8593-68B013F4DB1D}" dt="2018-10-25T22:55:58.078" v="284" actId="2696"/>
        <pc:sldMkLst>
          <pc:docMk/>
          <pc:sldMk cId="206509471" sldId="1624"/>
        </pc:sldMkLst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2" creationId="{1BF967E2-E3BA-4529-8DDA-73E85F59D30A}"/>
          </ac:spMkLst>
        </pc:spChg>
        <pc:spChg chg="mod">
          <ac:chgData name="Jeff Wagner" userId="88ef95cb-d269-4d78-b3f1-131ced00cf52" providerId="ADAL" clId="{DFE5DA0B-D5EB-4AD4-8593-68B013F4DB1D}" dt="2018-10-25T20:16:11.300" v="275" actId="12"/>
          <ac:spMkLst>
            <pc:docMk/>
            <pc:sldMk cId="206509471" sldId="1624"/>
            <ac:spMk id="4" creationId="{EEBC3780-83AA-4099-BAE4-C666B6432359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5" creationId="{5C4D2874-7865-40B4-BFCB-60723EACD6D7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6" creationId="{4D531F10-7923-46E5-BB12-03F439B177A1}"/>
          </ac:spMkLst>
        </pc:spChg>
      </pc:sldChg>
      <pc:sldChg chg="del">
        <pc:chgData name="Jeff Wagner" userId="88ef95cb-d269-4d78-b3f1-131ced00cf52" providerId="ADAL" clId="{DFE5DA0B-D5EB-4AD4-8593-68B013F4DB1D}" dt="2018-10-25T20:14:05.602" v="239" actId="2696"/>
        <pc:sldMkLst>
          <pc:docMk/>
          <pc:sldMk cId="1066758002" sldId="1625"/>
        </pc:sldMkLst>
      </pc:sldChg>
      <pc:sldChg chg="add setBg">
        <pc:chgData name="Jeff Wagner" userId="88ef95cb-d269-4d78-b3f1-131ced00cf52" providerId="ADAL" clId="{DFE5DA0B-D5EB-4AD4-8593-68B013F4DB1D}" dt="2018-10-25T22:55:08.107" v="278"/>
        <pc:sldMkLst>
          <pc:docMk/>
          <pc:sldMk cId="3905342601" sldId="1625"/>
        </pc:sldMkLst>
      </pc:sldChg>
      <pc:sldChg chg="modSp add del">
        <pc:chgData name="Jeff Wagner" userId="88ef95cb-d269-4d78-b3f1-131ced00cf52" providerId="ADAL" clId="{DFE5DA0B-D5EB-4AD4-8593-68B013F4DB1D}" dt="2018-10-28T13:13:17.328" v="303" actId="2696"/>
        <pc:sldMkLst>
          <pc:docMk/>
          <pc:sldMk cId="1423971456" sldId="1626"/>
        </pc:sldMkLst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1" creationId="{6BBC7805-65A4-4BB3-BD82-CD53AA56B5C9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52" creationId="{F66CA573-4890-4FCF-ABEB-DAC93A3A2E57}"/>
          </ac:grpSpMkLst>
        </pc:grpChg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221954625" sldId="1626"/>
        </pc:sldMkLst>
      </pc:sldChg>
      <pc:sldChg chg="add">
        <pc:chgData name="Jeff Wagner" userId="88ef95cb-d269-4d78-b3f1-131ced00cf52" providerId="ADAL" clId="{DFE5DA0B-D5EB-4AD4-8593-68B013F4DB1D}" dt="2018-10-25T22:56:04.681" v="285"/>
        <pc:sldMkLst>
          <pc:docMk/>
          <pc:sldMk cId="809728442" sldId="1627"/>
        </pc:sldMkLst>
      </pc:sldChg>
      <pc:sldChg chg="add del">
        <pc:chgData name="Jeff Wagner" userId="88ef95cb-d269-4d78-b3f1-131ced00cf52" providerId="ADAL" clId="{DFE5DA0B-D5EB-4AD4-8593-68B013F4DB1D}" dt="2018-10-28T13:15:12.867" v="313" actId="2696"/>
        <pc:sldMkLst>
          <pc:docMk/>
          <pc:sldMk cId="2906764066" sldId="1684"/>
        </pc:sldMkLst>
      </pc:sldChg>
      <pc:sldChg chg="add del">
        <pc:chgData name="Jeff Wagner" userId="88ef95cb-d269-4d78-b3f1-131ced00cf52" providerId="ADAL" clId="{DFE5DA0B-D5EB-4AD4-8593-68B013F4DB1D}" dt="2018-10-28T13:15:11.348" v="311" actId="2696"/>
        <pc:sldMkLst>
          <pc:docMk/>
          <pc:sldMk cId="1810559130" sldId="4322"/>
        </pc:sldMkLst>
      </pc:sldChg>
      <pc:sldChg chg="add del">
        <pc:chgData name="Jeff Wagner" userId="88ef95cb-d269-4d78-b3f1-131ced00cf52" providerId="ADAL" clId="{DFE5DA0B-D5EB-4AD4-8593-68B013F4DB1D}" dt="2018-10-28T13:15:12.098" v="312" actId="2696"/>
        <pc:sldMkLst>
          <pc:docMk/>
          <pc:sldMk cId="325966799" sldId="4323"/>
        </pc:sldMkLst>
      </pc:sldChg>
      <pc:sldChg chg="add del">
        <pc:chgData name="Jeff Wagner" userId="88ef95cb-d269-4d78-b3f1-131ced00cf52" providerId="ADAL" clId="{DFE5DA0B-D5EB-4AD4-8593-68B013F4DB1D}" dt="2018-10-28T13:15:14.002" v="314" actId="2696"/>
        <pc:sldMkLst>
          <pc:docMk/>
          <pc:sldMk cId="1096983627" sldId="4438"/>
        </pc:sldMkLst>
      </pc:sldChg>
      <pc:sldChg chg="add del">
        <pc:chgData name="Jeff Wagner" userId="88ef95cb-d269-4d78-b3f1-131ced00cf52" providerId="ADAL" clId="{DFE5DA0B-D5EB-4AD4-8593-68B013F4DB1D}" dt="2018-10-28T13:15:15.495" v="316" actId="2696"/>
        <pc:sldMkLst>
          <pc:docMk/>
          <pc:sldMk cId="2105681417" sldId="4477"/>
        </pc:sldMkLst>
      </pc:sldChg>
      <pc:sldChg chg="add del">
        <pc:chgData name="Jeff Wagner" userId="88ef95cb-d269-4d78-b3f1-131ced00cf52" providerId="ADAL" clId="{DFE5DA0B-D5EB-4AD4-8593-68B013F4DB1D}" dt="2018-10-28T13:15:14.780" v="315" actId="2696"/>
        <pc:sldMkLst>
          <pc:docMk/>
          <pc:sldMk cId="2966730333" sldId="4481"/>
        </pc:sldMkLst>
      </pc:sldChg>
      <pc:sldChg chg="modSp add del ord">
        <pc:chgData name="Jeff Wagner" userId="88ef95cb-d269-4d78-b3f1-131ced00cf52" providerId="ADAL" clId="{DFE5DA0B-D5EB-4AD4-8593-68B013F4DB1D}" dt="2018-10-28T13:12:24.515" v="302"/>
        <pc:sldMkLst>
          <pc:docMk/>
          <pc:sldMk cId="1040224885" sldId="4483"/>
        </pc:sldMkLst>
        <pc:spChg chg="mod">
          <ac:chgData name="Jeff Wagner" userId="88ef95cb-d269-4d78-b3f1-131ced00cf52" providerId="ADAL" clId="{DFE5DA0B-D5EB-4AD4-8593-68B013F4DB1D}" dt="2018-10-25T22:57:28.541" v="301" actId="27636"/>
          <ac:spMkLst>
            <pc:docMk/>
            <pc:sldMk cId="1040224885" sldId="4483"/>
            <ac:spMk id="10" creationId="{33EB4980-935E-47B6-A86A-3D8DE98B6186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5T22:56:46.993" v="292"/>
        <pc:sldMkLst>
          <pc:docMk/>
          <pc:sldMk cId="2023099" sldId="4484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2" creationId="{35555856-9970-4BC3-9AA9-6A917F53AFBD}"/>
          </ac:spMkLst>
        </pc:spChg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6" creationId="{13722DD7-BA73-4776-93A3-94491FEF7260}"/>
          </ac:spMkLst>
        </pc:spChg>
        <pc:picChg chg="add del">
          <ac:chgData name="Jeff Wagner" userId="88ef95cb-d269-4d78-b3f1-131ced00cf52" providerId="ADAL" clId="{DFE5DA0B-D5EB-4AD4-8593-68B013F4DB1D}" dt="2018-10-25T22:56:46.807" v="291"/>
          <ac:picMkLst>
            <pc:docMk/>
            <pc:sldMk cId="2023099" sldId="4484"/>
            <ac:picMk id="14" creationId="{7F487851-BFAF-46D8-A1ED-50CAD6E46F59}"/>
          </ac:picMkLst>
        </pc:picChg>
      </pc:sldChg>
      <pc:sldChg chg="add">
        <pc:chgData name="Jeff Wagner" userId="88ef95cb-d269-4d78-b3f1-131ced00cf52" providerId="ADAL" clId="{DFE5DA0B-D5EB-4AD4-8593-68B013F4DB1D}" dt="2018-10-25T22:56:46.993" v="292"/>
        <pc:sldMkLst>
          <pc:docMk/>
          <pc:sldMk cId="2884176051" sldId="4485"/>
        </pc:sldMkLst>
      </pc:sldChg>
      <pc:sldChg chg="add del">
        <pc:chgData name="Jeff Wagner" userId="88ef95cb-d269-4d78-b3f1-131ced00cf52" providerId="ADAL" clId="{DFE5DA0B-D5EB-4AD4-8593-68B013F4DB1D}" dt="2018-10-25T22:56:46.807" v="291"/>
        <pc:sldMkLst>
          <pc:docMk/>
          <pc:sldMk cId="4013046766" sldId="4485"/>
        </pc:sldMkLst>
      </pc:sldChg>
      <pc:sldChg chg="add">
        <pc:chgData name="Jeff Wagner" userId="88ef95cb-d269-4d78-b3f1-131ced00cf52" providerId="ADAL" clId="{DFE5DA0B-D5EB-4AD4-8593-68B013F4DB1D}" dt="2018-10-28T13:13:41.227" v="304"/>
        <pc:sldMkLst>
          <pc:docMk/>
          <pc:sldMk cId="2098069579" sldId="4486"/>
        </pc:sldMkLst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9177123" sldId="4487"/>
        </pc:sldMkLst>
      </pc:sldChg>
      <pc:sldChg chg="add del">
        <pc:chgData name="Jeff Wagner" userId="88ef95cb-d269-4d78-b3f1-131ced00cf52" providerId="ADAL" clId="{DFE5DA0B-D5EB-4AD4-8593-68B013F4DB1D}" dt="2018-10-28T13:16:05.525" v="325"/>
        <pc:sldMkLst>
          <pc:docMk/>
          <pc:sldMk cId="1441031540" sldId="4488"/>
        </pc:sldMkLst>
      </pc:sldChg>
      <pc:sldChg chg="add del modTransition">
        <pc:chgData name="Jeff Wagner" userId="88ef95cb-d269-4d78-b3f1-131ced00cf52" providerId="ADAL" clId="{DFE5DA0B-D5EB-4AD4-8593-68B013F4DB1D}" dt="2018-10-28T13:17:08.941" v="328"/>
        <pc:sldMkLst>
          <pc:docMk/>
          <pc:sldMk cId="2909980489" sldId="4488"/>
        </pc:sldMkLst>
      </pc:sldChg>
      <pc:sldChg chg="add del">
        <pc:chgData name="Jeff Wagner" userId="88ef95cb-d269-4d78-b3f1-131ced00cf52" providerId="ADAL" clId="{DFE5DA0B-D5EB-4AD4-8593-68B013F4DB1D}" dt="2018-10-28T13:15:47.955" v="323" actId="2696"/>
        <pc:sldMkLst>
          <pc:docMk/>
          <pc:sldMk cId="3259930147" sldId="4488"/>
        </pc:sldMkLst>
      </pc:sldChg>
      <pc:sldChg chg="add del">
        <pc:chgData name="Jeff Wagner" userId="88ef95cb-d269-4d78-b3f1-131ced00cf52" providerId="ADAL" clId="{DFE5DA0B-D5EB-4AD4-8593-68B013F4DB1D}" dt="2018-10-28T13:15:33.758" v="321"/>
        <pc:sldMkLst>
          <pc:docMk/>
          <pc:sldMk cId="3833144428" sldId="4488"/>
        </pc:sldMkLst>
      </pc:sldChg>
      <pc:sldMasterChg chg="delSldLayout">
        <pc:chgData name="Jeff Wagner" userId="88ef95cb-d269-4d78-b3f1-131ced00cf52" providerId="ADAL" clId="{DFE5DA0B-D5EB-4AD4-8593-68B013F4DB1D}" dt="2018-10-28T13:15:10.573" v="310" actId="2696"/>
        <pc:sldMasterMkLst>
          <pc:docMk/>
          <pc:sldMasterMk cId="3479036928" sldId="2147484767"/>
        </pc:sldMasterMkLst>
        <pc:sldLayoutChg chg="del">
          <pc:chgData name="Jeff Wagner" userId="88ef95cb-d269-4d78-b3f1-131ced00cf52" providerId="ADAL" clId="{DFE5DA0B-D5EB-4AD4-8593-68B013F4DB1D}" dt="2018-10-28T13:15:10.573" v="310" actId="2696"/>
          <pc:sldLayoutMkLst>
            <pc:docMk/>
            <pc:sldMasterMk cId="3479036928" sldId="2147484767"/>
            <pc:sldLayoutMk cId="2927823543" sldId="214748478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F0A8F-714D-4BDC-9591-F85BAE4E77F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B4F079A-020E-485D-9D80-79401C1E7FAB}">
      <dgm:prSet/>
      <dgm:spPr/>
      <dgm:t>
        <a:bodyPr/>
        <a:lstStyle/>
        <a:p>
          <a:r>
            <a:rPr lang="en-US" dirty="0"/>
            <a:t>Agenda</a:t>
          </a:r>
        </a:p>
      </dgm:t>
    </dgm:pt>
    <dgm:pt modelId="{25800D59-ADAB-40A4-8E51-5D2DFF4FE6FD}" type="parTrans" cxnId="{59EA1682-7E0C-4B07-A422-8286EDC7985D}">
      <dgm:prSet/>
      <dgm:spPr/>
      <dgm:t>
        <a:bodyPr/>
        <a:lstStyle/>
        <a:p>
          <a:endParaRPr lang="en-US"/>
        </a:p>
      </dgm:t>
    </dgm:pt>
    <dgm:pt modelId="{800DB0A1-2F2D-4015-A722-307E257D3BB3}" type="sibTrans" cxnId="{59EA1682-7E0C-4B07-A422-8286EDC798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2065B2A-290F-4BF8-AA6D-1069370B3F7A}">
      <dgm:prSet/>
      <dgm:spPr/>
      <dgm:t>
        <a:bodyPr/>
        <a:lstStyle/>
        <a:p>
          <a:r>
            <a:rPr lang="en-US" dirty="0"/>
            <a:t>Speaker Introduction</a:t>
          </a:r>
        </a:p>
      </dgm:t>
    </dgm:pt>
    <dgm:pt modelId="{88AF73C7-EC8C-48F1-ABED-80869A5C3C7C}" type="parTrans" cxnId="{5DE0513E-8C78-4476-AD1F-240777F4F78B}">
      <dgm:prSet/>
      <dgm:spPr/>
      <dgm:t>
        <a:bodyPr/>
        <a:lstStyle/>
        <a:p>
          <a:endParaRPr lang="en-US"/>
        </a:p>
      </dgm:t>
    </dgm:pt>
    <dgm:pt modelId="{9D32F020-EAD0-4961-B3F9-5C95E0AB99EA}" type="sibTrans" cxnId="{5DE0513E-8C78-4476-AD1F-240777F4F78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817500C-5661-49A2-9B59-A7E5A890EC52}">
      <dgm:prSet/>
      <dgm:spPr/>
      <dgm:t>
        <a:bodyPr/>
        <a:lstStyle/>
        <a:p>
          <a:r>
            <a:rPr lang="en-US" dirty="0"/>
            <a:t>Feedback Loop</a:t>
          </a:r>
        </a:p>
      </dgm:t>
    </dgm:pt>
    <dgm:pt modelId="{ECAC06B5-88F7-4869-9363-5EBB806DCF9C}" type="parTrans" cxnId="{1A65C18C-8BE1-4565-88EC-0B472EE953F2}">
      <dgm:prSet/>
      <dgm:spPr/>
      <dgm:t>
        <a:bodyPr/>
        <a:lstStyle/>
        <a:p>
          <a:endParaRPr lang="en-US"/>
        </a:p>
      </dgm:t>
    </dgm:pt>
    <dgm:pt modelId="{689689E2-CA3B-4BF4-AABD-8C0E90CA543C}" type="sibTrans" cxnId="{1A65C18C-8BE1-4565-88EC-0B472EE953F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10C866D-1058-4208-8A3C-D26FE1FA67C2}">
      <dgm:prSet/>
      <dgm:spPr/>
      <dgm:t>
        <a:bodyPr/>
        <a:lstStyle/>
        <a:p>
          <a:r>
            <a:rPr lang="en-US" dirty="0"/>
            <a:t>Objective Review</a:t>
          </a:r>
        </a:p>
      </dgm:t>
    </dgm:pt>
    <dgm:pt modelId="{56C5A4A5-F50B-42BB-AB73-AE0B2E2EDDD1}" type="parTrans" cxnId="{E52F561A-9E8E-4745-8C33-0D7A984278F3}">
      <dgm:prSet/>
      <dgm:spPr/>
      <dgm:t>
        <a:bodyPr/>
        <a:lstStyle/>
        <a:p>
          <a:endParaRPr lang="en-US"/>
        </a:p>
      </dgm:t>
    </dgm:pt>
    <dgm:pt modelId="{F94FC957-AD85-4AC4-8D1C-7BA00D4AE9EE}" type="sibTrans" cxnId="{E52F561A-9E8E-4745-8C33-0D7A984278F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0895B93-24FE-4B1D-B6B4-6C18E03A10E6}">
      <dgm:prSet/>
      <dgm:spPr/>
      <dgm:t>
        <a:bodyPr/>
        <a:lstStyle/>
        <a:p>
          <a:r>
            <a:rPr lang="en-US"/>
            <a:t>Open Mic</a:t>
          </a:r>
        </a:p>
      </dgm:t>
    </dgm:pt>
    <dgm:pt modelId="{7C1AAA63-59C2-4078-88D5-7063A2AFCAE0}" type="parTrans" cxnId="{12039A58-9DE2-4B33-874F-2D9CF1E3F2FB}">
      <dgm:prSet/>
      <dgm:spPr/>
      <dgm:t>
        <a:bodyPr/>
        <a:lstStyle/>
        <a:p>
          <a:endParaRPr lang="en-US"/>
        </a:p>
      </dgm:t>
    </dgm:pt>
    <dgm:pt modelId="{27E880F1-8085-4383-92D9-6B8498CD65F8}" type="sibTrans" cxnId="{12039A58-9DE2-4B33-874F-2D9CF1E3F2FB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787694AD-C9E4-4DDF-8B0C-38CC4BF97DF3}" type="pres">
      <dgm:prSet presAssocID="{1CBF0A8F-714D-4BDC-9591-F85BAE4E77F3}" presName="Name0" presStyleCnt="0">
        <dgm:presLayoutVars>
          <dgm:animLvl val="lvl"/>
          <dgm:resizeHandles val="exact"/>
        </dgm:presLayoutVars>
      </dgm:prSet>
      <dgm:spPr/>
    </dgm:pt>
    <dgm:pt modelId="{64160763-8042-4B05-BFE5-B031EB1561C2}" type="pres">
      <dgm:prSet presAssocID="{4B4F079A-020E-485D-9D80-79401C1E7FAB}" presName="compositeNode" presStyleCnt="0">
        <dgm:presLayoutVars>
          <dgm:bulletEnabled val="1"/>
        </dgm:presLayoutVars>
      </dgm:prSet>
      <dgm:spPr/>
    </dgm:pt>
    <dgm:pt modelId="{ADA6B6B3-88FC-4FE6-87AD-428218F56792}" type="pres">
      <dgm:prSet presAssocID="{4B4F079A-020E-485D-9D80-79401C1E7FAB}" presName="bgRect" presStyleLbl="bgAccFollowNode1" presStyleIdx="0" presStyleCnt="5"/>
      <dgm:spPr/>
    </dgm:pt>
    <dgm:pt modelId="{21C1E2CF-497D-4F47-9A01-B5CFBF7F29EA}" type="pres">
      <dgm:prSet presAssocID="{800DB0A1-2F2D-4015-A722-307E257D3BB3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FD8C6E3F-B738-45BD-B08A-E8925B1F2F88}" type="pres">
      <dgm:prSet presAssocID="{4B4F079A-020E-485D-9D80-79401C1E7FAB}" presName="bottomLine" presStyleLbl="alignNode1" presStyleIdx="1" presStyleCnt="10">
        <dgm:presLayoutVars/>
      </dgm:prSet>
      <dgm:spPr/>
    </dgm:pt>
    <dgm:pt modelId="{60F3586F-98A0-4B8F-9BE4-13DE4D60B9A3}" type="pres">
      <dgm:prSet presAssocID="{4B4F079A-020E-485D-9D80-79401C1E7FAB}" presName="nodeText" presStyleLbl="bgAccFollowNode1" presStyleIdx="0" presStyleCnt="5">
        <dgm:presLayoutVars>
          <dgm:bulletEnabled val="1"/>
        </dgm:presLayoutVars>
      </dgm:prSet>
      <dgm:spPr/>
    </dgm:pt>
    <dgm:pt modelId="{19860D52-D412-4B25-9CD9-CE2CC88448AB}" type="pres">
      <dgm:prSet presAssocID="{800DB0A1-2F2D-4015-A722-307E257D3BB3}" presName="sibTrans" presStyleCnt="0"/>
      <dgm:spPr/>
    </dgm:pt>
    <dgm:pt modelId="{282E1C90-F6D0-4681-8991-BE9D568B37EC}" type="pres">
      <dgm:prSet presAssocID="{A2065B2A-290F-4BF8-AA6D-1069370B3F7A}" presName="compositeNode" presStyleCnt="0">
        <dgm:presLayoutVars>
          <dgm:bulletEnabled val="1"/>
        </dgm:presLayoutVars>
      </dgm:prSet>
      <dgm:spPr/>
    </dgm:pt>
    <dgm:pt modelId="{CCCDF6C6-997E-460C-908A-1CB2B6B51583}" type="pres">
      <dgm:prSet presAssocID="{A2065B2A-290F-4BF8-AA6D-1069370B3F7A}" presName="bgRect" presStyleLbl="bgAccFollowNode1" presStyleIdx="1" presStyleCnt="5"/>
      <dgm:spPr/>
    </dgm:pt>
    <dgm:pt modelId="{7E6D3A4D-4F45-498B-A1DD-E895FFC24DA1}" type="pres">
      <dgm:prSet presAssocID="{9D32F020-EAD0-4961-B3F9-5C95E0AB99EA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7D3564B5-90F7-4AE1-A08B-8FF1B8CA5F04}" type="pres">
      <dgm:prSet presAssocID="{A2065B2A-290F-4BF8-AA6D-1069370B3F7A}" presName="bottomLine" presStyleLbl="alignNode1" presStyleIdx="3" presStyleCnt="10">
        <dgm:presLayoutVars/>
      </dgm:prSet>
      <dgm:spPr/>
    </dgm:pt>
    <dgm:pt modelId="{C4C6748F-94DD-4D84-A1F1-33EB974F9A54}" type="pres">
      <dgm:prSet presAssocID="{A2065B2A-290F-4BF8-AA6D-1069370B3F7A}" presName="nodeText" presStyleLbl="bgAccFollowNode1" presStyleIdx="1" presStyleCnt="5">
        <dgm:presLayoutVars>
          <dgm:bulletEnabled val="1"/>
        </dgm:presLayoutVars>
      </dgm:prSet>
      <dgm:spPr/>
    </dgm:pt>
    <dgm:pt modelId="{AD250FCD-BC27-437B-90D0-F4B76D437653}" type="pres">
      <dgm:prSet presAssocID="{9D32F020-EAD0-4961-B3F9-5C95E0AB99EA}" presName="sibTrans" presStyleCnt="0"/>
      <dgm:spPr/>
    </dgm:pt>
    <dgm:pt modelId="{ACF3599B-4B89-4E38-A1C9-20F07524CADD}" type="pres">
      <dgm:prSet presAssocID="{B817500C-5661-49A2-9B59-A7E5A890EC52}" presName="compositeNode" presStyleCnt="0">
        <dgm:presLayoutVars>
          <dgm:bulletEnabled val="1"/>
        </dgm:presLayoutVars>
      </dgm:prSet>
      <dgm:spPr/>
    </dgm:pt>
    <dgm:pt modelId="{E6C062F8-A5ED-49AF-830D-BA797562206E}" type="pres">
      <dgm:prSet presAssocID="{B817500C-5661-49A2-9B59-A7E5A890EC52}" presName="bgRect" presStyleLbl="bgAccFollowNode1" presStyleIdx="2" presStyleCnt="5"/>
      <dgm:spPr/>
    </dgm:pt>
    <dgm:pt modelId="{BE266397-29BC-415D-B75D-C93BFDF25768}" type="pres">
      <dgm:prSet presAssocID="{689689E2-CA3B-4BF4-AABD-8C0E90CA543C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CD1B4B12-B273-45AF-8A5A-246CA9DBD66C}" type="pres">
      <dgm:prSet presAssocID="{B817500C-5661-49A2-9B59-A7E5A890EC52}" presName="bottomLine" presStyleLbl="alignNode1" presStyleIdx="5" presStyleCnt="10">
        <dgm:presLayoutVars/>
      </dgm:prSet>
      <dgm:spPr/>
    </dgm:pt>
    <dgm:pt modelId="{5F078720-0855-4950-ADC7-6EF006E08A8D}" type="pres">
      <dgm:prSet presAssocID="{B817500C-5661-49A2-9B59-A7E5A890EC52}" presName="nodeText" presStyleLbl="bgAccFollowNode1" presStyleIdx="2" presStyleCnt="5">
        <dgm:presLayoutVars>
          <dgm:bulletEnabled val="1"/>
        </dgm:presLayoutVars>
      </dgm:prSet>
      <dgm:spPr/>
    </dgm:pt>
    <dgm:pt modelId="{5F90A238-6A52-431B-ADC4-D06FA5FC8601}" type="pres">
      <dgm:prSet presAssocID="{689689E2-CA3B-4BF4-AABD-8C0E90CA543C}" presName="sibTrans" presStyleCnt="0"/>
      <dgm:spPr/>
    </dgm:pt>
    <dgm:pt modelId="{9CB6D3F1-7756-4A1F-9BC9-A136E7DBA03B}" type="pres">
      <dgm:prSet presAssocID="{610C866D-1058-4208-8A3C-D26FE1FA67C2}" presName="compositeNode" presStyleCnt="0">
        <dgm:presLayoutVars>
          <dgm:bulletEnabled val="1"/>
        </dgm:presLayoutVars>
      </dgm:prSet>
      <dgm:spPr/>
    </dgm:pt>
    <dgm:pt modelId="{ECFEDA67-DB9D-4648-B5DD-C81581E0A151}" type="pres">
      <dgm:prSet presAssocID="{610C866D-1058-4208-8A3C-D26FE1FA67C2}" presName="bgRect" presStyleLbl="bgAccFollowNode1" presStyleIdx="3" presStyleCnt="5"/>
      <dgm:spPr/>
    </dgm:pt>
    <dgm:pt modelId="{0921675C-9146-4358-B35C-4AC044B39BCF}" type="pres">
      <dgm:prSet presAssocID="{F94FC957-AD85-4AC4-8D1C-7BA00D4AE9EE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3ED5DEE3-A6AF-4B99-9CC3-250497420157}" type="pres">
      <dgm:prSet presAssocID="{610C866D-1058-4208-8A3C-D26FE1FA67C2}" presName="bottomLine" presStyleLbl="alignNode1" presStyleIdx="7" presStyleCnt="10">
        <dgm:presLayoutVars/>
      </dgm:prSet>
      <dgm:spPr/>
    </dgm:pt>
    <dgm:pt modelId="{C3E8BF1A-DA98-4F24-AB73-55575A91B1E5}" type="pres">
      <dgm:prSet presAssocID="{610C866D-1058-4208-8A3C-D26FE1FA67C2}" presName="nodeText" presStyleLbl="bgAccFollowNode1" presStyleIdx="3" presStyleCnt="5">
        <dgm:presLayoutVars>
          <dgm:bulletEnabled val="1"/>
        </dgm:presLayoutVars>
      </dgm:prSet>
      <dgm:spPr/>
    </dgm:pt>
    <dgm:pt modelId="{959FF106-4E0A-4606-BB6D-CFDB613096EB}" type="pres">
      <dgm:prSet presAssocID="{F94FC957-AD85-4AC4-8D1C-7BA00D4AE9EE}" presName="sibTrans" presStyleCnt="0"/>
      <dgm:spPr/>
    </dgm:pt>
    <dgm:pt modelId="{C9121669-4014-4FCC-8458-6EF9C685D26A}" type="pres">
      <dgm:prSet presAssocID="{F0895B93-24FE-4B1D-B6B4-6C18E03A10E6}" presName="compositeNode" presStyleCnt="0">
        <dgm:presLayoutVars>
          <dgm:bulletEnabled val="1"/>
        </dgm:presLayoutVars>
      </dgm:prSet>
      <dgm:spPr/>
    </dgm:pt>
    <dgm:pt modelId="{40C5763E-8299-4BB2-B7A1-365F08722A91}" type="pres">
      <dgm:prSet presAssocID="{F0895B93-24FE-4B1D-B6B4-6C18E03A10E6}" presName="bgRect" presStyleLbl="bgAccFollowNode1" presStyleIdx="4" presStyleCnt="5"/>
      <dgm:spPr/>
    </dgm:pt>
    <dgm:pt modelId="{D5412CB5-C122-448B-9647-DFD3EE65A855}" type="pres">
      <dgm:prSet presAssocID="{27E880F1-8085-4383-92D9-6B8498CD65F8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32900B50-DE6B-4A39-A9A1-67465E9B74F6}" type="pres">
      <dgm:prSet presAssocID="{F0895B93-24FE-4B1D-B6B4-6C18E03A10E6}" presName="bottomLine" presStyleLbl="alignNode1" presStyleIdx="9" presStyleCnt="10">
        <dgm:presLayoutVars/>
      </dgm:prSet>
      <dgm:spPr/>
    </dgm:pt>
    <dgm:pt modelId="{3FA0FE7D-E137-4B92-9FAF-C728A95F4B0C}" type="pres">
      <dgm:prSet presAssocID="{F0895B93-24FE-4B1D-B6B4-6C18E03A10E6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DB361300-E3CA-4D02-86DF-490AE311BD7B}" type="presOf" srcId="{F94FC957-AD85-4AC4-8D1C-7BA00D4AE9EE}" destId="{0921675C-9146-4358-B35C-4AC044B39BCF}" srcOrd="0" destOrd="0" presId="urn:microsoft.com/office/officeart/2016/7/layout/BasicLinearProcessNumbered"/>
    <dgm:cxn modelId="{8B7B5512-6E5E-4D43-87C5-644D97A8F475}" type="presOf" srcId="{B817500C-5661-49A2-9B59-A7E5A890EC52}" destId="{5F078720-0855-4950-ADC7-6EF006E08A8D}" srcOrd="1" destOrd="0" presId="urn:microsoft.com/office/officeart/2016/7/layout/BasicLinearProcessNumbered"/>
    <dgm:cxn modelId="{77B47116-F081-4BD8-80CE-08AB8C7AD8B1}" type="presOf" srcId="{4B4F079A-020E-485D-9D80-79401C1E7FAB}" destId="{ADA6B6B3-88FC-4FE6-87AD-428218F56792}" srcOrd="0" destOrd="0" presId="urn:microsoft.com/office/officeart/2016/7/layout/BasicLinearProcessNumbered"/>
    <dgm:cxn modelId="{E52F561A-9E8E-4745-8C33-0D7A984278F3}" srcId="{1CBF0A8F-714D-4BDC-9591-F85BAE4E77F3}" destId="{610C866D-1058-4208-8A3C-D26FE1FA67C2}" srcOrd="3" destOrd="0" parTransId="{56C5A4A5-F50B-42BB-AB73-AE0B2E2EDDD1}" sibTransId="{F94FC957-AD85-4AC4-8D1C-7BA00D4AE9EE}"/>
    <dgm:cxn modelId="{458B921E-2C69-4D12-B162-8043840A4D9C}" type="presOf" srcId="{689689E2-CA3B-4BF4-AABD-8C0E90CA543C}" destId="{BE266397-29BC-415D-B75D-C93BFDF25768}" srcOrd="0" destOrd="0" presId="urn:microsoft.com/office/officeart/2016/7/layout/BasicLinearProcessNumbered"/>
    <dgm:cxn modelId="{41A1AF35-EBEB-4F13-BF8C-44E99E120F17}" type="presOf" srcId="{800DB0A1-2F2D-4015-A722-307E257D3BB3}" destId="{21C1E2CF-497D-4F47-9A01-B5CFBF7F29EA}" srcOrd="0" destOrd="0" presId="urn:microsoft.com/office/officeart/2016/7/layout/BasicLinearProcessNumbered"/>
    <dgm:cxn modelId="{5DE0513E-8C78-4476-AD1F-240777F4F78B}" srcId="{1CBF0A8F-714D-4BDC-9591-F85BAE4E77F3}" destId="{A2065B2A-290F-4BF8-AA6D-1069370B3F7A}" srcOrd="1" destOrd="0" parTransId="{88AF73C7-EC8C-48F1-ABED-80869A5C3C7C}" sibTransId="{9D32F020-EAD0-4961-B3F9-5C95E0AB99EA}"/>
    <dgm:cxn modelId="{FCAEFC5B-3CE8-4DD2-A6E8-155E6F2B0858}" type="presOf" srcId="{B817500C-5661-49A2-9B59-A7E5A890EC52}" destId="{E6C062F8-A5ED-49AF-830D-BA797562206E}" srcOrd="0" destOrd="0" presId="urn:microsoft.com/office/officeart/2016/7/layout/BasicLinearProcessNumbered"/>
    <dgm:cxn modelId="{4149C666-97DD-4173-A49D-52F7A6177ABD}" type="presOf" srcId="{27E880F1-8085-4383-92D9-6B8498CD65F8}" destId="{D5412CB5-C122-448B-9647-DFD3EE65A855}" srcOrd="0" destOrd="0" presId="urn:microsoft.com/office/officeart/2016/7/layout/BasicLinearProcessNumbered"/>
    <dgm:cxn modelId="{30D58B47-C15D-45C9-A839-3D2C8723BD8E}" type="presOf" srcId="{A2065B2A-290F-4BF8-AA6D-1069370B3F7A}" destId="{CCCDF6C6-997E-460C-908A-1CB2B6B51583}" srcOrd="0" destOrd="0" presId="urn:microsoft.com/office/officeart/2016/7/layout/BasicLinearProcessNumbered"/>
    <dgm:cxn modelId="{35AE9258-D804-414F-8223-3AC7CC351CA7}" type="presOf" srcId="{A2065B2A-290F-4BF8-AA6D-1069370B3F7A}" destId="{C4C6748F-94DD-4D84-A1F1-33EB974F9A54}" srcOrd="1" destOrd="0" presId="urn:microsoft.com/office/officeart/2016/7/layout/BasicLinearProcessNumbered"/>
    <dgm:cxn modelId="{12039A58-9DE2-4B33-874F-2D9CF1E3F2FB}" srcId="{1CBF0A8F-714D-4BDC-9591-F85BAE4E77F3}" destId="{F0895B93-24FE-4B1D-B6B4-6C18E03A10E6}" srcOrd="4" destOrd="0" parTransId="{7C1AAA63-59C2-4078-88D5-7063A2AFCAE0}" sibTransId="{27E880F1-8085-4383-92D9-6B8498CD65F8}"/>
    <dgm:cxn modelId="{59EA1682-7E0C-4B07-A422-8286EDC7985D}" srcId="{1CBF0A8F-714D-4BDC-9591-F85BAE4E77F3}" destId="{4B4F079A-020E-485D-9D80-79401C1E7FAB}" srcOrd="0" destOrd="0" parTransId="{25800D59-ADAB-40A4-8E51-5D2DFF4FE6FD}" sibTransId="{800DB0A1-2F2D-4015-A722-307E257D3BB3}"/>
    <dgm:cxn modelId="{3BD29F84-DB2F-42BF-A2E9-A956DEAFD69E}" type="presOf" srcId="{610C866D-1058-4208-8A3C-D26FE1FA67C2}" destId="{ECFEDA67-DB9D-4648-B5DD-C81581E0A151}" srcOrd="0" destOrd="0" presId="urn:microsoft.com/office/officeart/2016/7/layout/BasicLinearProcessNumbered"/>
    <dgm:cxn modelId="{1A65C18C-8BE1-4565-88EC-0B472EE953F2}" srcId="{1CBF0A8F-714D-4BDC-9591-F85BAE4E77F3}" destId="{B817500C-5661-49A2-9B59-A7E5A890EC52}" srcOrd="2" destOrd="0" parTransId="{ECAC06B5-88F7-4869-9363-5EBB806DCF9C}" sibTransId="{689689E2-CA3B-4BF4-AABD-8C0E90CA543C}"/>
    <dgm:cxn modelId="{0EBD4EA1-6563-40D2-BAE5-E4640871FBB7}" type="presOf" srcId="{610C866D-1058-4208-8A3C-D26FE1FA67C2}" destId="{C3E8BF1A-DA98-4F24-AB73-55575A91B1E5}" srcOrd="1" destOrd="0" presId="urn:microsoft.com/office/officeart/2016/7/layout/BasicLinearProcessNumbered"/>
    <dgm:cxn modelId="{03CC34B4-A2B4-47D0-8B25-1792E36445B1}" type="presOf" srcId="{F0895B93-24FE-4B1D-B6B4-6C18E03A10E6}" destId="{3FA0FE7D-E137-4B92-9FAF-C728A95F4B0C}" srcOrd="1" destOrd="0" presId="urn:microsoft.com/office/officeart/2016/7/layout/BasicLinearProcessNumbered"/>
    <dgm:cxn modelId="{58C0CBDA-CFC8-4D1B-81F8-9730F46AAF8C}" type="presOf" srcId="{1CBF0A8F-714D-4BDC-9591-F85BAE4E77F3}" destId="{787694AD-C9E4-4DDF-8B0C-38CC4BF97DF3}" srcOrd="0" destOrd="0" presId="urn:microsoft.com/office/officeart/2016/7/layout/BasicLinearProcessNumbered"/>
    <dgm:cxn modelId="{65257EE2-6B10-4264-BDFC-C566E003CA9A}" type="presOf" srcId="{4B4F079A-020E-485D-9D80-79401C1E7FAB}" destId="{60F3586F-98A0-4B8F-9BE4-13DE4D60B9A3}" srcOrd="1" destOrd="0" presId="urn:microsoft.com/office/officeart/2016/7/layout/BasicLinearProcessNumbered"/>
    <dgm:cxn modelId="{67804DE4-23A7-41A4-B056-DBF57AA5E166}" type="presOf" srcId="{F0895B93-24FE-4B1D-B6B4-6C18E03A10E6}" destId="{40C5763E-8299-4BB2-B7A1-365F08722A91}" srcOrd="0" destOrd="0" presId="urn:microsoft.com/office/officeart/2016/7/layout/BasicLinearProcessNumbered"/>
    <dgm:cxn modelId="{DB3C17EE-9614-432E-80A6-862A86009EB8}" type="presOf" srcId="{9D32F020-EAD0-4961-B3F9-5C95E0AB99EA}" destId="{7E6D3A4D-4F45-498B-A1DD-E895FFC24DA1}" srcOrd="0" destOrd="0" presId="urn:microsoft.com/office/officeart/2016/7/layout/BasicLinearProcessNumbered"/>
    <dgm:cxn modelId="{BA350964-4E7C-47FB-9CDF-5340B86528C5}" type="presParOf" srcId="{787694AD-C9E4-4DDF-8B0C-38CC4BF97DF3}" destId="{64160763-8042-4B05-BFE5-B031EB1561C2}" srcOrd="0" destOrd="0" presId="urn:microsoft.com/office/officeart/2016/7/layout/BasicLinearProcessNumbered"/>
    <dgm:cxn modelId="{31E43312-2C31-4756-A969-616131AACFB5}" type="presParOf" srcId="{64160763-8042-4B05-BFE5-B031EB1561C2}" destId="{ADA6B6B3-88FC-4FE6-87AD-428218F56792}" srcOrd="0" destOrd="0" presId="urn:microsoft.com/office/officeart/2016/7/layout/BasicLinearProcessNumbered"/>
    <dgm:cxn modelId="{237A7CB9-C38A-4790-9F40-1FB6458D8EE0}" type="presParOf" srcId="{64160763-8042-4B05-BFE5-B031EB1561C2}" destId="{21C1E2CF-497D-4F47-9A01-B5CFBF7F29EA}" srcOrd="1" destOrd="0" presId="urn:microsoft.com/office/officeart/2016/7/layout/BasicLinearProcessNumbered"/>
    <dgm:cxn modelId="{D2F53E8D-5827-4933-B08E-631434F9BFB3}" type="presParOf" srcId="{64160763-8042-4B05-BFE5-B031EB1561C2}" destId="{FD8C6E3F-B738-45BD-B08A-E8925B1F2F88}" srcOrd="2" destOrd="0" presId="urn:microsoft.com/office/officeart/2016/7/layout/BasicLinearProcessNumbered"/>
    <dgm:cxn modelId="{3754B540-C14A-4BE9-AB16-A8A2B4B03A60}" type="presParOf" srcId="{64160763-8042-4B05-BFE5-B031EB1561C2}" destId="{60F3586F-98A0-4B8F-9BE4-13DE4D60B9A3}" srcOrd="3" destOrd="0" presId="urn:microsoft.com/office/officeart/2016/7/layout/BasicLinearProcessNumbered"/>
    <dgm:cxn modelId="{B888D218-3ACB-479A-A190-D266FCD6A974}" type="presParOf" srcId="{787694AD-C9E4-4DDF-8B0C-38CC4BF97DF3}" destId="{19860D52-D412-4B25-9CD9-CE2CC88448AB}" srcOrd="1" destOrd="0" presId="urn:microsoft.com/office/officeart/2016/7/layout/BasicLinearProcessNumbered"/>
    <dgm:cxn modelId="{B5DB9C63-A03A-4247-8870-B4CA12FA055B}" type="presParOf" srcId="{787694AD-C9E4-4DDF-8B0C-38CC4BF97DF3}" destId="{282E1C90-F6D0-4681-8991-BE9D568B37EC}" srcOrd="2" destOrd="0" presId="urn:microsoft.com/office/officeart/2016/7/layout/BasicLinearProcessNumbered"/>
    <dgm:cxn modelId="{AC73A96A-868E-4278-A0C7-98CCAFB95C5B}" type="presParOf" srcId="{282E1C90-F6D0-4681-8991-BE9D568B37EC}" destId="{CCCDF6C6-997E-460C-908A-1CB2B6B51583}" srcOrd="0" destOrd="0" presId="urn:microsoft.com/office/officeart/2016/7/layout/BasicLinearProcessNumbered"/>
    <dgm:cxn modelId="{E221B3D5-7086-468C-AE1A-267F17ACA422}" type="presParOf" srcId="{282E1C90-F6D0-4681-8991-BE9D568B37EC}" destId="{7E6D3A4D-4F45-498B-A1DD-E895FFC24DA1}" srcOrd="1" destOrd="0" presId="urn:microsoft.com/office/officeart/2016/7/layout/BasicLinearProcessNumbered"/>
    <dgm:cxn modelId="{4D2FC93A-7806-405A-850D-517145A4349D}" type="presParOf" srcId="{282E1C90-F6D0-4681-8991-BE9D568B37EC}" destId="{7D3564B5-90F7-4AE1-A08B-8FF1B8CA5F04}" srcOrd="2" destOrd="0" presId="urn:microsoft.com/office/officeart/2016/7/layout/BasicLinearProcessNumbered"/>
    <dgm:cxn modelId="{AAA6C836-2E7C-41F0-8290-6C4E39C869B7}" type="presParOf" srcId="{282E1C90-F6D0-4681-8991-BE9D568B37EC}" destId="{C4C6748F-94DD-4D84-A1F1-33EB974F9A54}" srcOrd="3" destOrd="0" presId="urn:microsoft.com/office/officeart/2016/7/layout/BasicLinearProcessNumbered"/>
    <dgm:cxn modelId="{C91AECC6-7F34-4886-91F7-EC8C1704F31E}" type="presParOf" srcId="{787694AD-C9E4-4DDF-8B0C-38CC4BF97DF3}" destId="{AD250FCD-BC27-437B-90D0-F4B76D437653}" srcOrd="3" destOrd="0" presId="urn:microsoft.com/office/officeart/2016/7/layout/BasicLinearProcessNumbered"/>
    <dgm:cxn modelId="{C8048CA3-A025-419C-812B-2CDE26CCEE38}" type="presParOf" srcId="{787694AD-C9E4-4DDF-8B0C-38CC4BF97DF3}" destId="{ACF3599B-4B89-4E38-A1C9-20F07524CADD}" srcOrd="4" destOrd="0" presId="urn:microsoft.com/office/officeart/2016/7/layout/BasicLinearProcessNumbered"/>
    <dgm:cxn modelId="{8FBFAADC-2025-409C-ADB2-89E35F546267}" type="presParOf" srcId="{ACF3599B-4B89-4E38-A1C9-20F07524CADD}" destId="{E6C062F8-A5ED-49AF-830D-BA797562206E}" srcOrd="0" destOrd="0" presId="urn:microsoft.com/office/officeart/2016/7/layout/BasicLinearProcessNumbered"/>
    <dgm:cxn modelId="{7E41E47E-0EEF-420C-8A8D-AD062240A46D}" type="presParOf" srcId="{ACF3599B-4B89-4E38-A1C9-20F07524CADD}" destId="{BE266397-29BC-415D-B75D-C93BFDF25768}" srcOrd="1" destOrd="0" presId="urn:microsoft.com/office/officeart/2016/7/layout/BasicLinearProcessNumbered"/>
    <dgm:cxn modelId="{BE308DB6-57F3-4BA1-A0CA-41636B2F4D8D}" type="presParOf" srcId="{ACF3599B-4B89-4E38-A1C9-20F07524CADD}" destId="{CD1B4B12-B273-45AF-8A5A-246CA9DBD66C}" srcOrd="2" destOrd="0" presId="urn:microsoft.com/office/officeart/2016/7/layout/BasicLinearProcessNumbered"/>
    <dgm:cxn modelId="{BD9BF495-AD46-4F81-8B88-DE6AC64EFB27}" type="presParOf" srcId="{ACF3599B-4B89-4E38-A1C9-20F07524CADD}" destId="{5F078720-0855-4950-ADC7-6EF006E08A8D}" srcOrd="3" destOrd="0" presId="urn:microsoft.com/office/officeart/2016/7/layout/BasicLinearProcessNumbered"/>
    <dgm:cxn modelId="{0E3AF6C5-4B0F-4C06-BD56-E8D239A00D8E}" type="presParOf" srcId="{787694AD-C9E4-4DDF-8B0C-38CC4BF97DF3}" destId="{5F90A238-6A52-431B-ADC4-D06FA5FC8601}" srcOrd="5" destOrd="0" presId="urn:microsoft.com/office/officeart/2016/7/layout/BasicLinearProcessNumbered"/>
    <dgm:cxn modelId="{718D0942-7441-4D2B-97D5-F4FB9F8C602B}" type="presParOf" srcId="{787694AD-C9E4-4DDF-8B0C-38CC4BF97DF3}" destId="{9CB6D3F1-7756-4A1F-9BC9-A136E7DBA03B}" srcOrd="6" destOrd="0" presId="urn:microsoft.com/office/officeart/2016/7/layout/BasicLinearProcessNumbered"/>
    <dgm:cxn modelId="{6046D0C4-91C1-4F63-9089-E1553EF9999A}" type="presParOf" srcId="{9CB6D3F1-7756-4A1F-9BC9-A136E7DBA03B}" destId="{ECFEDA67-DB9D-4648-B5DD-C81581E0A151}" srcOrd="0" destOrd="0" presId="urn:microsoft.com/office/officeart/2016/7/layout/BasicLinearProcessNumbered"/>
    <dgm:cxn modelId="{A5FDF707-1FB3-47E0-82D3-083285721523}" type="presParOf" srcId="{9CB6D3F1-7756-4A1F-9BC9-A136E7DBA03B}" destId="{0921675C-9146-4358-B35C-4AC044B39BCF}" srcOrd="1" destOrd="0" presId="urn:microsoft.com/office/officeart/2016/7/layout/BasicLinearProcessNumbered"/>
    <dgm:cxn modelId="{7253CB30-3E29-4591-8294-2575AD1D0379}" type="presParOf" srcId="{9CB6D3F1-7756-4A1F-9BC9-A136E7DBA03B}" destId="{3ED5DEE3-A6AF-4B99-9CC3-250497420157}" srcOrd="2" destOrd="0" presId="urn:microsoft.com/office/officeart/2016/7/layout/BasicLinearProcessNumbered"/>
    <dgm:cxn modelId="{9E7C4880-6087-4916-AC3D-6EF51BF63D4F}" type="presParOf" srcId="{9CB6D3F1-7756-4A1F-9BC9-A136E7DBA03B}" destId="{C3E8BF1A-DA98-4F24-AB73-55575A91B1E5}" srcOrd="3" destOrd="0" presId="urn:microsoft.com/office/officeart/2016/7/layout/BasicLinearProcessNumbered"/>
    <dgm:cxn modelId="{540E9A85-35CE-45B1-A062-BF1FCE47954D}" type="presParOf" srcId="{787694AD-C9E4-4DDF-8B0C-38CC4BF97DF3}" destId="{959FF106-4E0A-4606-BB6D-CFDB613096EB}" srcOrd="7" destOrd="0" presId="urn:microsoft.com/office/officeart/2016/7/layout/BasicLinearProcessNumbered"/>
    <dgm:cxn modelId="{A5FCEA95-5300-4034-AF91-873E62B09F2F}" type="presParOf" srcId="{787694AD-C9E4-4DDF-8B0C-38CC4BF97DF3}" destId="{C9121669-4014-4FCC-8458-6EF9C685D26A}" srcOrd="8" destOrd="0" presId="urn:microsoft.com/office/officeart/2016/7/layout/BasicLinearProcessNumbered"/>
    <dgm:cxn modelId="{24631AEC-199E-4DFC-9CD6-ED4D4B2B8548}" type="presParOf" srcId="{C9121669-4014-4FCC-8458-6EF9C685D26A}" destId="{40C5763E-8299-4BB2-B7A1-365F08722A91}" srcOrd="0" destOrd="0" presId="urn:microsoft.com/office/officeart/2016/7/layout/BasicLinearProcessNumbered"/>
    <dgm:cxn modelId="{B8FC8994-FFF2-4873-9D0F-974D9C9FD098}" type="presParOf" srcId="{C9121669-4014-4FCC-8458-6EF9C685D26A}" destId="{D5412CB5-C122-448B-9647-DFD3EE65A855}" srcOrd="1" destOrd="0" presId="urn:microsoft.com/office/officeart/2016/7/layout/BasicLinearProcessNumbered"/>
    <dgm:cxn modelId="{60D4333C-2A5E-40D4-A03F-791443D5F499}" type="presParOf" srcId="{C9121669-4014-4FCC-8458-6EF9C685D26A}" destId="{32900B50-DE6B-4A39-A9A1-67465E9B74F6}" srcOrd="2" destOrd="0" presId="urn:microsoft.com/office/officeart/2016/7/layout/BasicLinearProcessNumbered"/>
    <dgm:cxn modelId="{0002D182-5D45-422D-9194-1325F136B2D8}" type="presParOf" srcId="{C9121669-4014-4FCC-8458-6EF9C685D26A}" destId="{3FA0FE7D-E137-4B92-9FAF-C728A95F4B0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6B6B3-88FC-4FE6-87AD-428218F56792}">
      <dsp:nvSpPr>
        <dsp:cNvPr id="0" name=""/>
        <dsp:cNvSpPr/>
      </dsp:nvSpPr>
      <dsp:spPr>
        <a:xfrm>
          <a:off x="3666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Agenda</a:t>
          </a:r>
        </a:p>
      </dsp:txBody>
      <dsp:txXfrm>
        <a:off x="3666" y="1885497"/>
        <a:ext cx="1985023" cy="1667419"/>
      </dsp:txXfrm>
    </dsp:sp>
    <dsp:sp modelId="{21C1E2CF-497D-4F47-9A01-B5CFBF7F29EA}">
      <dsp:nvSpPr>
        <dsp:cNvPr id="0" name=""/>
        <dsp:cNvSpPr/>
      </dsp:nvSpPr>
      <dsp:spPr>
        <a:xfrm>
          <a:off x="579323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701417" y="1229461"/>
        <a:ext cx="589521" cy="589521"/>
      </dsp:txXfrm>
    </dsp:sp>
    <dsp:sp modelId="{FD8C6E3F-B738-45BD-B08A-E8925B1F2F88}">
      <dsp:nvSpPr>
        <dsp:cNvPr id="0" name=""/>
        <dsp:cNvSpPr/>
      </dsp:nvSpPr>
      <dsp:spPr>
        <a:xfrm>
          <a:off x="3666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DF6C6-997E-460C-908A-1CB2B6B51583}">
      <dsp:nvSpPr>
        <dsp:cNvPr id="0" name=""/>
        <dsp:cNvSpPr/>
      </dsp:nvSpPr>
      <dsp:spPr>
        <a:xfrm>
          <a:off x="2187192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Speaker Introduction</a:t>
          </a:r>
        </a:p>
      </dsp:txBody>
      <dsp:txXfrm>
        <a:off x="2187192" y="1885497"/>
        <a:ext cx="1985023" cy="1667419"/>
      </dsp:txXfrm>
    </dsp:sp>
    <dsp:sp modelId="{7E6D3A4D-4F45-498B-A1DD-E895FFC24DA1}">
      <dsp:nvSpPr>
        <dsp:cNvPr id="0" name=""/>
        <dsp:cNvSpPr/>
      </dsp:nvSpPr>
      <dsp:spPr>
        <a:xfrm>
          <a:off x="2762849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</a:t>
          </a:r>
        </a:p>
      </dsp:txBody>
      <dsp:txXfrm>
        <a:off x="2884943" y="1229461"/>
        <a:ext cx="589521" cy="589521"/>
      </dsp:txXfrm>
    </dsp:sp>
    <dsp:sp modelId="{7D3564B5-90F7-4AE1-A08B-8FF1B8CA5F04}">
      <dsp:nvSpPr>
        <dsp:cNvPr id="0" name=""/>
        <dsp:cNvSpPr/>
      </dsp:nvSpPr>
      <dsp:spPr>
        <a:xfrm>
          <a:off x="2187192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062F8-A5ED-49AF-830D-BA797562206E}">
      <dsp:nvSpPr>
        <dsp:cNvPr id="0" name=""/>
        <dsp:cNvSpPr/>
      </dsp:nvSpPr>
      <dsp:spPr>
        <a:xfrm>
          <a:off x="4370718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Feedback Loop</a:t>
          </a:r>
        </a:p>
      </dsp:txBody>
      <dsp:txXfrm>
        <a:off x="4370718" y="1885497"/>
        <a:ext cx="1985023" cy="1667419"/>
      </dsp:txXfrm>
    </dsp:sp>
    <dsp:sp modelId="{BE266397-29BC-415D-B75D-C93BFDF25768}">
      <dsp:nvSpPr>
        <dsp:cNvPr id="0" name=""/>
        <dsp:cNvSpPr/>
      </dsp:nvSpPr>
      <dsp:spPr>
        <a:xfrm>
          <a:off x="4946375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</a:t>
          </a:r>
        </a:p>
      </dsp:txBody>
      <dsp:txXfrm>
        <a:off x="5068469" y="1229461"/>
        <a:ext cx="589521" cy="589521"/>
      </dsp:txXfrm>
    </dsp:sp>
    <dsp:sp modelId="{CD1B4B12-B273-45AF-8A5A-246CA9DBD66C}">
      <dsp:nvSpPr>
        <dsp:cNvPr id="0" name=""/>
        <dsp:cNvSpPr/>
      </dsp:nvSpPr>
      <dsp:spPr>
        <a:xfrm>
          <a:off x="4370718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EDA67-DB9D-4648-B5DD-C81581E0A151}">
      <dsp:nvSpPr>
        <dsp:cNvPr id="0" name=""/>
        <dsp:cNvSpPr/>
      </dsp:nvSpPr>
      <dsp:spPr>
        <a:xfrm>
          <a:off x="6554244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Objective Review</a:t>
          </a:r>
        </a:p>
      </dsp:txBody>
      <dsp:txXfrm>
        <a:off x="6554244" y="1885497"/>
        <a:ext cx="1985023" cy="1667419"/>
      </dsp:txXfrm>
    </dsp:sp>
    <dsp:sp modelId="{0921675C-9146-4358-B35C-4AC044B39BCF}">
      <dsp:nvSpPr>
        <dsp:cNvPr id="0" name=""/>
        <dsp:cNvSpPr/>
      </dsp:nvSpPr>
      <dsp:spPr>
        <a:xfrm>
          <a:off x="7129901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4</a:t>
          </a:r>
        </a:p>
      </dsp:txBody>
      <dsp:txXfrm>
        <a:off x="7251995" y="1229461"/>
        <a:ext cx="589521" cy="589521"/>
      </dsp:txXfrm>
    </dsp:sp>
    <dsp:sp modelId="{3ED5DEE3-A6AF-4B99-9CC3-250497420157}">
      <dsp:nvSpPr>
        <dsp:cNvPr id="0" name=""/>
        <dsp:cNvSpPr/>
      </dsp:nvSpPr>
      <dsp:spPr>
        <a:xfrm>
          <a:off x="6554244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5763E-8299-4BB2-B7A1-365F08722A91}">
      <dsp:nvSpPr>
        <dsp:cNvPr id="0" name=""/>
        <dsp:cNvSpPr/>
      </dsp:nvSpPr>
      <dsp:spPr>
        <a:xfrm>
          <a:off x="8737770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Open Mic</a:t>
          </a:r>
        </a:p>
      </dsp:txBody>
      <dsp:txXfrm>
        <a:off x="8737770" y="1885497"/>
        <a:ext cx="1985023" cy="1667419"/>
      </dsp:txXfrm>
    </dsp:sp>
    <dsp:sp modelId="{D5412CB5-C122-448B-9647-DFD3EE65A855}">
      <dsp:nvSpPr>
        <dsp:cNvPr id="0" name=""/>
        <dsp:cNvSpPr/>
      </dsp:nvSpPr>
      <dsp:spPr>
        <a:xfrm>
          <a:off x="9313426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5</a:t>
          </a:r>
        </a:p>
      </dsp:txBody>
      <dsp:txXfrm>
        <a:off x="9435520" y="1229461"/>
        <a:ext cx="589521" cy="589521"/>
      </dsp:txXfrm>
    </dsp:sp>
    <dsp:sp modelId="{32900B50-DE6B-4A39-A9A1-67465E9B74F6}">
      <dsp:nvSpPr>
        <dsp:cNvPr id="0" name=""/>
        <dsp:cNvSpPr/>
      </dsp:nvSpPr>
      <dsp:spPr>
        <a:xfrm>
          <a:off x="8737770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FDB7B-8DB8-4A3A-95C8-7102BBC9A9E1}" type="datetime8">
              <a:rPr lang="en-US" smtClean="0">
                <a:latin typeface="Segoe UI" pitchFamily="34" charset="0"/>
              </a:rPr>
              <a:t>3/10/2020 9:50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CE60099-03E7-4FA1-8A7F-E6E6CFB0F855}" type="datetime8">
              <a:rPr lang="en-US" smtClean="0"/>
              <a:t>3/10/2020 9:49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3/10/2020 9:49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207A-07DF-40AD-A916-9872E089C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1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46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5F1894-96E2-48F0-A169-FCB4C6B3E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162" y="4944165"/>
            <a:ext cx="9795376" cy="76020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28341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530697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1071874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92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50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54763" y="0"/>
            <a:ext cx="6081712" cy="69945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701637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7397557A-B9E9-4375-BD93-C4F91A780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</a:t>
            </a:r>
          </a:p>
        </p:txBody>
      </p:sp>
    </p:spTree>
    <p:extLst>
      <p:ext uri="{BB962C8B-B14F-4D97-AF65-F5344CB8AC3E}">
        <p14:creationId xmlns:p14="http://schemas.microsoft.com/office/powerpoint/2010/main" val="25187412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5138" y="2201863"/>
            <a:ext cx="3690937" cy="25908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89437" y="2201863"/>
            <a:ext cx="3679825" cy="2590800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302625" y="2201863"/>
            <a:ext cx="3695700" cy="2590800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4" name="Footer Placeholder 14">
            <a:extLst>
              <a:ext uri="{FF2B5EF4-FFF2-40B4-BE49-F238E27FC236}">
                <a16:creationId xmlns:a16="http://schemas.microsoft.com/office/drawing/2014/main" id="{3B5B741A-7576-5149-903B-7C99768D8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408961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Large subhead Segoe UI Regular 20/24. Em volor resequaectur.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693262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530383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1633858"/>
            <a:ext cx="7832726" cy="440531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0943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3453166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276415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dium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139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51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533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5276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33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6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26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4975" y="2170631"/>
            <a:ext cx="7627938" cy="3657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62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915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3052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17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69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1E86-B9DD-4110-A65A-0AC5118E8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0412B-D5AA-4C44-BA99-42763319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61372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3BF5-6DAE-4795-8766-B1192270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D2F-460F-4BC2-BC24-7D61DB3BEBF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0A6AD-2256-48D5-AC28-06A37EA0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AB71-FB65-41C2-8EAD-B6C1657A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D7B9-641E-452B-9F72-3F19A11D1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07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FD96-EC46-4437-8148-745EF0C07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3E71E-8CDC-433A-A1B6-4F45B721C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A5EA5-E343-41A0-99B5-44A5E8A1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BB1D-345B-4A9A-8324-8C10543A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6CBEA-5DFC-488B-ABA5-E2B3F326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8434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0B74-0D75-44EC-A5FB-8D9B9D2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FC1EF-0D10-4BFC-83EA-314499F6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286D-9780-473E-8026-DF4F848B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9E423-1F43-4C62-A706-FA499DAB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167D2-5E02-4307-A83D-4188940E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819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6223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2F36-6F4A-4AB2-A32F-21A293B4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9ED1-692A-4B74-9812-1AAAA0C30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A6CC-253A-4C2E-9CBB-F5A1B299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ED6F-993F-4262-9D8B-A582577B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E75B-C156-47C9-9971-DD21AB5C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71168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63B7-C2C0-460A-8EE5-EB81B41E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A16C-13EB-459D-920E-22B19EC7C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994E0-48E9-46EF-A014-0E16BC641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47B74-1471-4ECF-B156-633FCA6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ACF6B-27E8-46CD-A3DF-ED7D29BF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7A577-FD6F-4C2C-80E8-ABAAF1C5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6369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D338-A10E-41B9-9635-A0CE88D0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43178-7952-48ED-9506-7C4949DAE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81AF-BB0A-410F-9512-3A459B41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DD77-99DB-42D1-9342-FF8668B08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5ED2B-8A56-4241-ABE2-8E1286EFA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2D7EB-72DB-4645-85BD-BBD60EA7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8ACF8-D4E6-4CAF-88A6-C2403AF6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58D45-C572-48E7-B26E-9D941F9E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5535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9C23-B12E-4BD3-8645-E9AC465C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B35E4-E27C-4A82-BA90-D22098F0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EEEAF-F386-44F1-8690-13C4C548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A42B6-012D-4A5B-841B-97A4C0F5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3349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2D202-4772-47BA-9A8F-8AD4D8B0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69DDB-135C-437B-BCEC-D4608B46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DF571-FB4B-4A61-8B3C-8ECBCA60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0380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C1F2-661F-4914-B320-C979E973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27DC3-0713-441C-8B43-811FD66A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D5B40-9B0C-45F8-B6ED-8B76F30D5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0BEB3-24FB-4D61-B6A5-4C9D79AB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DC9FA-6808-48D8-BBCE-CB4A800F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774B-B9F3-4E49-B7E1-AE4B0FF3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3178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AB69-9AC7-42D6-9E71-797C0924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EFA45-EC58-406F-B2E6-D0D110E1A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72FD-2DA0-425C-8A8A-072A78D3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E3779-8F8A-492D-8E63-429F1B03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34171-E612-4BA9-96FC-3BB3DD2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7728-B766-40B5-814A-E3D80CB1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8260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48F7-DCE8-4B6B-9F74-08ED4C76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AECA5-8DB9-4D57-9684-0744EA98F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8EE8-D7F4-401E-BDFF-3B87D273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994D9-0370-41DA-A891-FCD85123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589F-4DA0-4B73-8C98-4A68B228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9936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B18D8-8DBA-4E6A-BFC6-A3ADED8E3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76EC-2157-4679-981D-C29740AD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20EE-85E8-4557-9DAF-775919CA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2472-7D08-4915-BA3F-5ABE4EFB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AD4BE-0A04-4C95-9D51-C3DF5220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8708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423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</p:spPr>
        <p:txBody>
          <a:bodyPr lIns="0" tIns="0" rIns="0" bIns="0"/>
          <a:lstStyle>
            <a:lvl1pPr>
              <a:defRPr sz="1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3914774" cy="3862387"/>
          </a:xfr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 dirty="0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6723881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333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64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32418">
              <a:defRPr/>
            </a:pPr>
            <a:fld id="{27258FFF-F925-446B-8502-81C933981705}" type="slidenum">
              <a:rPr lang="en-US" smtClean="0">
                <a:solidFill>
                  <a:srgbClr val="FFFFFF"/>
                </a:solidFill>
              </a:rPr>
              <a:pPr defTabSz="932418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0884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1721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Large: subhead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11533187" cy="4446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Medium: 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4439603"/>
            <a:ext cx="11533187" cy="338554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 dirty="0"/>
              <a:t>Small caption: Segoe UI Bold 10/12</a:t>
            </a:r>
          </a:p>
          <a:p>
            <a:pPr lvl="1"/>
            <a:r>
              <a:rPr lang="en-US" dirty="0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220884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Dis </a:t>
            </a:r>
            <a:r>
              <a:rPr lang="en-US" dirty="0" err="1"/>
              <a:t>apid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938549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1183962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74281" y="1631570"/>
            <a:ext cx="3681793" cy="3161094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6263" y="1631570"/>
            <a:ext cx="3681793" cy="3161094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07388" y="1631568"/>
            <a:ext cx="3681793" cy="3161095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69954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7" y="567457"/>
            <a:ext cx="11533187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7" y="1853742"/>
            <a:ext cx="11533187" cy="2369880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 dirty="0"/>
              <a:t>H2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B1 Segoe UI Regular 20/24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H3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3"/>
            <a:r>
              <a:rPr lang="en-US" dirty="0"/>
              <a:t>B2 Segoe UI Regular 14/18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H4 Segoe UI Bold 10/12</a:t>
            </a:r>
          </a:p>
          <a:p>
            <a:pPr lvl="6"/>
            <a:r>
              <a:rPr lang="en-US" dirty="0"/>
              <a:t>B3 Segoe UI Regular 10/12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9A560D-F2FE-428C-A24D-30E7600CC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5" r:id="rId3"/>
    <p:sldLayoutId id="2147484578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6" r:id="rId14"/>
    <p:sldLayoutId id="2147484567" r:id="rId15"/>
    <p:sldLayoutId id="2147484568" r:id="rId16"/>
    <p:sldLayoutId id="2147484577" r:id="rId17"/>
    <p:sldLayoutId id="2147484570" r:id="rId18"/>
    <p:sldLayoutId id="2147484571" r:id="rId19"/>
    <p:sldLayoutId id="2147484572" r:id="rId20"/>
    <p:sldLayoutId id="2147484576" r:id="rId21"/>
    <p:sldLayoutId id="2147484579" r:id="rId22"/>
    <p:sldLayoutId id="2147484593" r:id="rId23"/>
    <p:sldLayoutId id="2147484594" r:id="rId24"/>
    <p:sldLayoutId id="2147484595" r:id="rId25"/>
    <p:sldLayoutId id="2147484596" r:id="rId26"/>
    <p:sldLayoutId id="2147484630" r:id="rId27"/>
    <p:sldLayoutId id="2147484631" r:id="rId28"/>
    <p:sldLayoutId id="2147484632" r:id="rId29"/>
    <p:sldLayoutId id="2147484646" r:id="rId30"/>
    <p:sldLayoutId id="2147484647" r:id="rId31"/>
    <p:sldLayoutId id="2147484648" r:id="rId32"/>
    <p:sldLayoutId id="2147484649" r:id="rId33"/>
    <p:sldLayoutId id="2147484763" r:id="rId34"/>
    <p:sldLayoutId id="2147484764" r:id="rId35"/>
    <p:sldLayoutId id="2147484765" r:id="rId36"/>
    <p:sldLayoutId id="2147484792" r:id="rId37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b="1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 userDrawn="1">
          <p15:clr>
            <a:srgbClr val="C35EA4"/>
          </p15:clr>
        </p15:guide>
        <p15:guide id="32" pos="1528" userDrawn="1">
          <p15:clr>
            <a:srgbClr val="C35EA4"/>
          </p15:clr>
        </p15:guide>
        <p15:guide id="33" pos="2621" userDrawn="1">
          <p15:clr>
            <a:srgbClr val="C35EA4"/>
          </p15:clr>
        </p15:guide>
        <p15:guide id="34" pos="2765" userDrawn="1">
          <p15:clr>
            <a:srgbClr val="C35EA4"/>
          </p15:clr>
        </p15:guide>
        <p15:guide id="35" pos="3854" userDrawn="1">
          <p15:clr>
            <a:srgbClr val="C35EA4"/>
          </p15:clr>
        </p15:guide>
        <p15:guide id="36" pos="4003" userDrawn="1">
          <p15:clr>
            <a:srgbClr val="C35EA4"/>
          </p15:clr>
        </p15:guide>
        <p15:guide id="37" pos="5083" userDrawn="1">
          <p15:clr>
            <a:srgbClr val="C35EA4"/>
          </p15:clr>
        </p15:guide>
        <p15:guide id="38" pos="5230" userDrawn="1">
          <p15:clr>
            <a:srgbClr val="C35EA4"/>
          </p15:clr>
        </p15:guide>
        <p15:guide id="39" pos="6323" userDrawn="1">
          <p15:clr>
            <a:srgbClr val="C35EA4"/>
          </p15:clr>
        </p15:guide>
        <p15:guide id="40" pos="6469" userDrawn="1">
          <p15:clr>
            <a:srgbClr val="C35EA4"/>
          </p15:clr>
        </p15:guide>
        <p15:guide id="41" pos="293" userDrawn="1">
          <p15:clr>
            <a:srgbClr val="F26B43"/>
          </p15:clr>
        </p15:guide>
        <p15:guide id="42" pos="7565" userDrawn="1">
          <p15:clr>
            <a:srgbClr val="F26B43"/>
          </p15:clr>
        </p15:guide>
        <p15:guide id="43" orient="horz" pos="751" userDrawn="1">
          <p15:clr>
            <a:srgbClr val="5ACBF0"/>
          </p15:clr>
        </p15:guide>
        <p15:guide id="44" orient="horz" pos="1387" userDrawn="1">
          <p15:clr>
            <a:srgbClr val="5ACBF0"/>
          </p15:clr>
        </p15:guide>
        <p15:guide id="45" orient="horz" pos="605" userDrawn="1">
          <p15:clr>
            <a:srgbClr val="5ACBF0"/>
          </p15:clr>
        </p15:guide>
        <p15:guide id="46" orient="horz" pos="1514" userDrawn="1">
          <p15:clr>
            <a:srgbClr val="5ACBF0"/>
          </p15:clr>
        </p15:guide>
        <p15:guide id="47" orient="horz" pos="2130" userDrawn="1">
          <p15:clr>
            <a:srgbClr val="5ACBF0"/>
          </p15:clr>
        </p15:guide>
        <p15:guide id="48" orient="horz" pos="2299" userDrawn="1">
          <p15:clr>
            <a:srgbClr val="5ACBF0"/>
          </p15:clr>
        </p15:guide>
        <p15:guide id="49" orient="horz" pos="283" userDrawn="1">
          <p15:clr>
            <a:srgbClr val="F26B43"/>
          </p15:clr>
        </p15:guide>
        <p15:guide id="50" orient="horz" pos="4120" userDrawn="1">
          <p15:clr>
            <a:srgbClr val="F26B43"/>
          </p15:clr>
        </p15:guide>
        <p15:guide id="51" orient="horz" pos="2891" userDrawn="1">
          <p15:clr>
            <a:srgbClr val="5ACBF0"/>
          </p15:clr>
        </p15:guide>
        <p15:guide id="52" orient="horz" pos="3019" userDrawn="1">
          <p15:clr>
            <a:srgbClr val="5ACBF0"/>
          </p15:clr>
        </p15:guide>
        <p15:guide id="53" orient="horz" pos="3643" userDrawn="1">
          <p15:clr>
            <a:srgbClr val="5ACBF0"/>
          </p15:clr>
        </p15:guide>
        <p15:guide id="54" orient="horz" pos="376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FDC25-573D-41AB-954C-49737A2D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0112-24E8-4E6D-927D-C47F6F30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0728-C285-41BE-97A5-CACAF3609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D916-858E-4499-93FE-2B924526920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15F81-1626-4CAC-BDE6-F70A36F47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C323-53ED-4957-A6BE-7A498243D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22458-C58D-4FC0-910B-08CBE957A95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  <p:sldLayoutId id="2147484782" r:id="rId15"/>
    <p:sldLayoutId id="2147484783" r:id="rId16"/>
    <p:sldLayoutId id="2147484785" r:id="rId17"/>
  </p:sldLayoutIdLst>
  <p:transition>
    <p:fade/>
  </p:transition>
  <p:hf sldNum="0" hd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49" userDrawn="1">
          <p15:clr>
            <a:srgbClr val="C35EA4"/>
          </p15:clr>
        </p15:guide>
        <p15:guide id="2" pos="1528" userDrawn="1">
          <p15:clr>
            <a:srgbClr val="C35EA4"/>
          </p15:clr>
        </p15:guide>
        <p15:guide id="3" pos="2621" userDrawn="1">
          <p15:clr>
            <a:srgbClr val="C35EA4"/>
          </p15:clr>
        </p15:guide>
        <p15:guide id="4" pos="2765" userDrawn="1">
          <p15:clr>
            <a:srgbClr val="C35EA4"/>
          </p15:clr>
        </p15:guide>
        <p15:guide id="5" pos="3854" userDrawn="1">
          <p15:clr>
            <a:srgbClr val="C35EA4"/>
          </p15:clr>
        </p15:guide>
        <p15:guide id="6" pos="4003" userDrawn="1">
          <p15:clr>
            <a:srgbClr val="C35EA4"/>
          </p15:clr>
        </p15:guide>
        <p15:guide id="7" pos="5083" userDrawn="1">
          <p15:clr>
            <a:srgbClr val="C35EA4"/>
          </p15:clr>
        </p15:guide>
        <p15:guide id="8" pos="5230" userDrawn="1">
          <p15:clr>
            <a:srgbClr val="C35EA4"/>
          </p15:clr>
        </p15:guide>
        <p15:guide id="9" pos="6323" userDrawn="1">
          <p15:clr>
            <a:srgbClr val="C35EA4"/>
          </p15:clr>
        </p15:guide>
        <p15:guide id="10" pos="6469" userDrawn="1">
          <p15:clr>
            <a:srgbClr val="C35EA4"/>
          </p15:clr>
        </p15:guide>
        <p15:guide id="11" pos="293" userDrawn="1">
          <p15:clr>
            <a:srgbClr val="F26B43"/>
          </p15:clr>
        </p15:guide>
        <p15:guide id="12" pos="7565" userDrawn="1">
          <p15:clr>
            <a:srgbClr val="F26B43"/>
          </p15:clr>
        </p15:guide>
        <p15:guide id="13" orient="horz" pos="751" userDrawn="1">
          <p15:clr>
            <a:srgbClr val="5ACBF0"/>
          </p15:clr>
        </p15:guide>
        <p15:guide id="14" orient="horz" pos="1387" userDrawn="1">
          <p15:clr>
            <a:srgbClr val="5ACBF0"/>
          </p15:clr>
        </p15:guide>
        <p15:guide id="15" orient="horz" pos="605" userDrawn="1">
          <p15:clr>
            <a:srgbClr val="5ACBF0"/>
          </p15:clr>
        </p15:guide>
        <p15:guide id="16" orient="horz" pos="1514" userDrawn="1">
          <p15:clr>
            <a:srgbClr val="5ACBF0"/>
          </p15:clr>
        </p15:guide>
        <p15:guide id="17" orient="horz" pos="2130" userDrawn="1">
          <p15:clr>
            <a:srgbClr val="5ACBF0"/>
          </p15:clr>
        </p15:guide>
        <p15:guide id="18" orient="horz" pos="2299" userDrawn="1">
          <p15:clr>
            <a:srgbClr val="5ACBF0"/>
          </p15:clr>
        </p15:guide>
        <p15:guide id="19" orient="horz" pos="283" userDrawn="1">
          <p15:clr>
            <a:srgbClr val="F26B43"/>
          </p15:clr>
        </p15:guide>
        <p15:guide id="20" orient="horz" pos="4120" userDrawn="1">
          <p15:clr>
            <a:srgbClr val="F26B43"/>
          </p15:clr>
        </p15:guide>
        <p15:guide id="21" orient="horz" pos="2891" userDrawn="1">
          <p15:clr>
            <a:srgbClr val="5ACBF0"/>
          </p15:clr>
        </p15:guide>
        <p15:guide id="22" orient="horz" pos="3019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376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cosmosdb.github.io/CosmicNotes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zurecosmosdb.github.io/CosmicNotes/" TargetMode="Externa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AZ-300StudyGroup" TargetMode="Externa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zurecs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hyperlink" Target="https://aka.ms/AZ-300StudyGrou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10" Type="http://schemas.openxmlformats.org/officeDocument/2006/relationships/image" Target="../media/image24.gif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Shawn Weisfeld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Cloud Solution Architect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8D4"/>
                </a:solidFill>
              </a:rPr>
              <a:t>Azure Study Group </a:t>
            </a:r>
            <a:br>
              <a:rPr lang="en-US" sz="3600">
                <a:solidFill>
                  <a:srgbClr val="0078D4"/>
                </a:solidFill>
              </a:rPr>
            </a:br>
            <a:r>
              <a:rPr lang="en-US" sz="3600"/>
              <a:t>AZ-300 - Microsoft Azure Architect Technologies</a:t>
            </a:r>
            <a:endParaRPr lang="en-US" sz="36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4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8D9E-FB71-48B0-BD1E-5A2D634E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Messaging in Azure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4BF91-74EC-449B-8F3A-4ED68BEDC3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5041744"/>
          </a:xfrm>
        </p:spPr>
        <p:txBody>
          <a:bodyPr>
            <a:normAutofit/>
          </a:bodyPr>
          <a:lstStyle/>
          <a:p>
            <a:r>
              <a:rPr lang="en-US" dirty="0"/>
              <a:t>Event Grid – reactive programming</a:t>
            </a:r>
          </a:p>
          <a:p>
            <a:endParaRPr lang="en-US" dirty="0"/>
          </a:p>
          <a:p>
            <a:r>
              <a:rPr lang="en-US" dirty="0"/>
              <a:t>Event Hub (IoT Hub) – big data pipeline</a:t>
            </a:r>
          </a:p>
          <a:p>
            <a:r>
              <a:rPr lang="en-US" dirty="0"/>
              <a:t>Kafka (HD Insight/Event Hub)</a:t>
            </a:r>
          </a:p>
          <a:p>
            <a:endParaRPr lang="en-US" dirty="0"/>
          </a:p>
          <a:p>
            <a:r>
              <a:rPr lang="en-US" dirty="0"/>
              <a:t>Service Bus – high value enterprise messaging</a:t>
            </a:r>
          </a:p>
          <a:p>
            <a:r>
              <a:rPr lang="en-US" dirty="0"/>
              <a:t>Storage Queues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AD1DD7-368A-466D-938A-68E40D0BFF94}"/>
              </a:ext>
            </a:extLst>
          </p:cNvPr>
          <p:cNvSpPr/>
          <p:nvPr/>
        </p:nvSpPr>
        <p:spPr>
          <a:xfrm rot="19892075">
            <a:off x="8143587" y="5194738"/>
            <a:ext cx="4160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From: </a:t>
            </a:r>
          </a:p>
          <a:p>
            <a:r>
              <a:rPr lang="en-US" dirty="0"/>
              <a:t>Implement workloads and security section</a:t>
            </a:r>
          </a:p>
        </p:txBody>
      </p:sp>
    </p:spTree>
    <p:extLst>
      <p:ext uri="{BB962C8B-B14F-4D97-AF65-F5344CB8AC3E}">
        <p14:creationId xmlns:p14="http://schemas.microsoft.com/office/powerpoint/2010/main" val="1590658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F925-FC32-482D-9601-F7AA6095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Relay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E40F9-9E51-46C7-AE1C-AAB7155C5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Access on prem resources from Azure though the firewall.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Hybrid Connections - standard web sockets</a:t>
            </a:r>
          </a:p>
          <a:p>
            <a:r>
              <a:rPr lang="en-US" dirty="0"/>
              <a:t>WCF Relays - Windows Communication Foundation (WCF) - legacy</a:t>
            </a:r>
          </a:p>
        </p:txBody>
      </p:sp>
    </p:spTree>
    <p:extLst>
      <p:ext uri="{BB962C8B-B14F-4D97-AF65-F5344CB8AC3E}">
        <p14:creationId xmlns:p14="http://schemas.microsoft.com/office/powerpoint/2010/main" val="373681060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E524-D7FE-4E26-993A-25BB492D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 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4D97B-FA7D-4799-8A49-0CE80213C5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Push notification workflow">
            <a:extLst>
              <a:ext uri="{FF2B5EF4-FFF2-40B4-BE49-F238E27FC236}">
                <a16:creationId xmlns:a16="http://schemas.microsoft.com/office/drawing/2014/main" id="{A3C3F4ED-994F-467D-9613-D743B080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43" y="0"/>
            <a:ext cx="7233311" cy="345340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otification Hub diagram">
            <a:extLst>
              <a:ext uri="{FF2B5EF4-FFF2-40B4-BE49-F238E27FC236}">
                <a16:creationId xmlns:a16="http://schemas.microsoft.com/office/drawing/2014/main" id="{7BAF2E94-D367-4C69-95AC-842048D8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22" y="3541121"/>
            <a:ext cx="7295751" cy="3362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0A6D1-A01E-4E2A-95AC-7B98B8A398D3}"/>
              </a:ext>
            </a:extLst>
          </p:cNvPr>
          <p:cNvSpPr txBox="1"/>
          <p:nvPr/>
        </p:nvSpPr>
        <p:spPr>
          <a:xfrm>
            <a:off x="9276347" y="2815389"/>
            <a:ext cx="255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Notification Hub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1C3DB-77F7-4C16-AB6E-FD202A4368E7}"/>
              </a:ext>
            </a:extLst>
          </p:cNvPr>
          <p:cNvSpPr txBox="1"/>
          <p:nvPr/>
        </p:nvSpPr>
        <p:spPr>
          <a:xfrm>
            <a:off x="9276347" y="6392041"/>
            <a:ext cx="23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Notification Hub</a:t>
            </a:r>
          </a:p>
        </p:txBody>
      </p:sp>
    </p:spTree>
    <p:extLst>
      <p:ext uri="{BB962C8B-B14F-4D97-AF65-F5344CB8AC3E}">
        <p14:creationId xmlns:p14="http://schemas.microsoft.com/office/powerpoint/2010/main" val="203284003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 for autoscaling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201269"/>
          </a:xfrm>
        </p:spPr>
        <p:txBody>
          <a:bodyPr>
            <a:normAutofit/>
          </a:bodyPr>
          <a:lstStyle/>
          <a:p>
            <a:r>
              <a:rPr lang="en-US" dirty="0"/>
              <a:t>implement autoscaling rules and patterns (schedule, operational/system metrics)</a:t>
            </a:r>
          </a:p>
          <a:p>
            <a:r>
              <a:rPr lang="en-US" dirty="0"/>
              <a:t>implement code that addresses singleton application instances</a:t>
            </a:r>
          </a:p>
          <a:p>
            <a:r>
              <a:rPr lang="en-US" dirty="0"/>
              <a:t>implement code that addresses transient state</a:t>
            </a:r>
          </a:p>
        </p:txBody>
      </p:sp>
    </p:spTree>
    <p:extLst>
      <p:ext uri="{BB962C8B-B14F-4D97-AF65-F5344CB8AC3E}">
        <p14:creationId xmlns:p14="http://schemas.microsoft.com/office/powerpoint/2010/main" val="192589519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8BC80-6573-46C9-84F8-FC2C63918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Autoscale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F691E-8FBF-4D29-9C36-D0C0754753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499" y="3038764"/>
            <a:ext cx="6489974" cy="3304655"/>
          </a:xfrm>
        </p:spPr>
        <p:txBody>
          <a:bodyPr/>
          <a:lstStyle/>
          <a:p>
            <a:r>
              <a:rPr lang="en-US" dirty="0"/>
              <a:t>Prefer Horizontal over vertical scaling</a:t>
            </a:r>
          </a:p>
          <a:p>
            <a:r>
              <a:rPr lang="en-US" dirty="0"/>
              <a:t>Scaling options vary by target resource</a:t>
            </a:r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Instrument/Monitor resource</a:t>
            </a:r>
          </a:p>
          <a:p>
            <a:pPr lvl="1"/>
            <a:r>
              <a:rPr lang="en-US" dirty="0"/>
              <a:t>Decide when to scale</a:t>
            </a:r>
          </a:p>
          <a:p>
            <a:pPr lvl="1"/>
            <a:r>
              <a:rPr lang="en-US" dirty="0"/>
              <a:t>Scale the system</a:t>
            </a:r>
          </a:p>
          <a:p>
            <a:pPr lvl="1"/>
            <a:r>
              <a:rPr lang="en-US" dirty="0"/>
              <a:t>Tune/monitor scaling</a:t>
            </a:r>
          </a:p>
        </p:txBody>
      </p:sp>
      <p:pic>
        <p:nvPicPr>
          <p:cNvPr id="6146" name="Picture 2" descr="Autoscale explained. Add and remove VMs">
            <a:extLst>
              <a:ext uri="{FF2B5EF4-FFF2-40B4-BE49-F238E27FC236}">
                <a16:creationId xmlns:a16="http://schemas.microsoft.com/office/drawing/2014/main" id="{A0919632-3F4E-44B2-A18F-00E624E8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9" y="1077335"/>
            <a:ext cx="5715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utoscale Flow Diagram">
            <a:extLst>
              <a:ext uri="{FF2B5EF4-FFF2-40B4-BE49-F238E27FC236}">
                <a16:creationId xmlns:a16="http://schemas.microsoft.com/office/drawing/2014/main" id="{EBC2988B-BEB5-4FE5-AAAA-7C1D5C08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15" y="0"/>
            <a:ext cx="5700712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E4DE1DC-493D-4A2F-8721-ECA0460CD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4028" y="5212764"/>
            <a:ext cx="872115" cy="8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9424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C6FA9-DFAC-4FA5-8E15-B056CCE8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698EE-FE42-4617-8D79-C544F1973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4822578"/>
          </a:xfrm>
        </p:spPr>
        <p:txBody>
          <a:bodyPr>
            <a:normAutofit/>
          </a:bodyPr>
          <a:lstStyle/>
          <a:p>
            <a:r>
              <a:rPr lang="en-US" dirty="0"/>
              <a:t>Avoid instance stickiness. </a:t>
            </a:r>
          </a:p>
          <a:p>
            <a:r>
              <a:rPr lang="en-US" dirty="0"/>
              <a:t>Identify bottlenecks. </a:t>
            </a:r>
          </a:p>
          <a:p>
            <a:r>
              <a:rPr lang="en-US" dirty="0"/>
              <a:t>Decompose workloads by scalability requirements. </a:t>
            </a:r>
          </a:p>
          <a:p>
            <a:r>
              <a:rPr lang="en-US" dirty="0"/>
              <a:t>Offload resource-intensive tasks. </a:t>
            </a:r>
          </a:p>
          <a:p>
            <a:r>
              <a:rPr lang="en-US" dirty="0"/>
              <a:t>Use built-in autoscaling features. </a:t>
            </a:r>
          </a:p>
          <a:p>
            <a:r>
              <a:rPr lang="en-US" dirty="0"/>
              <a:t>Consider aggressive autoscaling for critical workloads. </a:t>
            </a:r>
          </a:p>
          <a:p>
            <a:r>
              <a:rPr lang="en-US" dirty="0"/>
              <a:t>Design for scale in. </a:t>
            </a:r>
          </a:p>
        </p:txBody>
      </p:sp>
    </p:spTree>
    <p:extLst>
      <p:ext uri="{BB962C8B-B14F-4D97-AF65-F5344CB8AC3E}">
        <p14:creationId xmlns:p14="http://schemas.microsoft.com/office/powerpoint/2010/main" val="130560789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E714F-B280-4CD5-BE0B-C793A4B1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3B893-9B17-4412-962B-C3802738A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4859523"/>
          </a:xfrm>
        </p:spPr>
        <p:txBody>
          <a:bodyPr>
            <a:normAutofit/>
          </a:bodyPr>
          <a:lstStyle/>
          <a:p>
            <a:r>
              <a:rPr lang="en-US" dirty="0"/>
              <a:t>Determine if there is a built-in retry mechanism</a:t>
            </a:r>
          </a:p>
          <a:p>
            <a:r>
              <a:rPr lang="en-US" dirty="0"/>
              <a:t>Determine if the operation is suitable for retrying</a:t>
            </a:r>
          </a:p>
          <a:p>
            <a:r>
              <a:rPr lang="en-US" dirty="0"/>
              <a:t>Determine an appropriate retry count and interval</a:t>
            </a:r>
          </a:p>
          <a:p>
            <a:pPr lvl="1"/>
            <a:r>
              <a:rPr lang="en-US" dirty="0"/>
              <a:t>Exponential back-off</a:t>
            </a:r>
          </a:p>
          <a:p>
            <a:pPr lvl="1"/>
            <a:r>
              <a:rPr lang="en-US" dirty="0"/>
              <a:t>Incremental intervals</a:t>
            </a:r>
          </a:p>
          <a:p>
            <a:pPr lvl="1"/>
            <a:r>
              <a:rPr lang="en-US" dirty="0"/>
              <a:t>Regular intervals</a:t>
            </a:r>
          </a:p>
          <a:p>
            <a:pPr lvl="1"/>
            <a:r>
              <a:rPr lang="en-US" dirty="0"/>
              <a:t>Immediate retry</a:t>
            </a:r>
          </a:p>
          <a:p>
            <a:pPr lvl="1"/>
            <a:r>
              <a:rPr lang="en-US" dirty="0"/>
              <a:t>Randomization</a:t>
            </a:r>
          </a:p>
        </p:txBody>
      </p:sp>
      <p:pic>
        <p:nvPicPr>
          <p:cNvPr id="7170" name="Picture 2" descr="Circuit Breaker states">
            <a:extLst>
              <a:ext uri="{FF2B5EF4-FFF2-40B4-BE49-F238E27FC236}">
                <a16:creationId xmlns:a16="http://schemas.microsoft.com/office/drawing/2014/main" id="{4F4C3EE2-65C7-415B-973F-1B547F8E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58" y="3342188"/>
            <a:ext cx="3947558" cy="32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975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 solutions that use Cosmos DB storage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201269"/>
          </a:xfrm>
        </p:spPr>
        <p:txBody>
          <a:bodyPr>
            <a:normAutofit/>
          </a:bodyPr>
          <a:lstStyle/>
          <a:p>
            <a:r>
              <a:rPr lang="en-US" dirty="0"/>
              <a:t>create, read, update, and delete data by using appropriate APIs</a:t>
            </a:r>
          </a:p>
          <a:p>
            <a:r>
              <a:rPr lang="en-US" dirty="0"/>
              <a:t>implement partitioning schemes</a:t>
            </a:r>
          </a:p>
          <a:p>
            <a:r>
              <a:rPr lang="en-US" dirty="0"/>
              <a:t>set the appropriate consistency level for operations</a:t>
            </a:r>
          </a:p>
        </p:txBody>
      </p:sp>
    </p:spTree>
    <p:extLst>
      <p:ext uri="{BB962C8B-B14F-4D97-AF65-F5344CB8AC3E}">
        <p14:creationId xmlns:p14="http://schemas.microsoft.com/office/powerpoint/2010/main" val="99570645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135E-EA8C-48B3-94C0-13273040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vs NoSQL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40865-1836-4FE2-9850-0D364D288E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OrderDetails">
            <a:extLst>
              <a:ext uri="{FF2B5EF4-FFF2-40B4-BE49-F238E27FC236}">
                <a16:creationId xmlns:a16="http://schemas.microsoft.com/office/drawing/2014/main" id="{2AAB655B-A027-48A0-9E9E-E3983397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6" y="1690198"/>
            <a:ext cx="7149630" cy="344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aph">
            <a:extLst>
              <a:ext uri="{FF2B5EF4-FFF2-40B4-BE49-F238E27FC236}">
                <a16:creationId xmlns:a16="http://schemas.microsoft.com/office/drawing/2014/main" id="{E364EFA8-AFC9-49EB-8832-7987CF88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526" y="3784946"/>
            <a:ext cx="4198046" cy="29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0806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2242-8669-4E36-B549-BAB8C7EB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Cosmos DB</a:t>
            </a:r>
          </a:p>
        </p:txBody>
      </p:sp>
      <p:pic>
        <p:nvPicPr>
          <p:cNvPr id="8196" name="Picture 4" descr="Azure Cosmos DB is Microsoft's globally distributed database service with elastic scale-out, guaranteed low latency, five consistency models, and comprehensive guaranteed SLAs">
            <a:extLst>
              <a:ext uri="{FF2B5EF4-FFF2-40B4-BE49-F238E27FC236}">
                <a16:creationId xmlns:a16="http://schemas.microsoft.com/office/drawing/2014/main" id="{61640AB2-8DA9-46E1-8F6B-99372BD7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64" y="995938"/>
            <a:ext cx="7100931" cy="56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8029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4599E-4FA5-4340-8C0E-C8B12C52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0" y="3090314"/>
            <a:ext cx="11887276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Week 5</a:t>
            </a:r>
            <a:br>
              <a:rPr lang="en-US" dirty="0"/>
            </a:br>
            <a:r>
              <a:rPr lang="en-US" dirty="0"/>
              <a:t>Develop for the cloud and for Azure storage (15-20%)</a:t>
            </a:r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80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9110-D2A2-4780-815D-879D6D1E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Partitioning in Azure Cosmos DB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AD7150E-365C-458C-94AC-D2EE4089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8" y="1005855"/>
            <a:ext cx="7181491" cy="507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7108A4-5061-4772-B5A5-09F18FC26F42}"/>
              </a:ext>
            </a:extLst>
          </p:cNvPr>
          <p:cNvSpPr/>
          <p:nvPr/>
        </p:nvSpPr>
        <p:spPr>
          <a:xfrm>
            <a:off x="529662" y="6296429"/>
            <a:ext cx="5417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Source: https://azurecosmosdb.github.io/CosmicNotes/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837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9110-D2A2-4780-815D-879D6D1E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Consistency in Azure Cosmos DB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7108A4-5061-4772-B5A5-09F18FC26F42}"/>
              </a:ext>
            </a:extLst>
          </p:cNvPr>
          <p:cNvSpPr/>
          <p:nvPr/>
        </p:nvSpPr>
        <p:spPr>
          <a:xfrm>
            <a:off x="529662" y="6296429"/>
            <a:ext cx="5417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Source: https://azurecosmosdb.github.io/CosmicNotes/</a:t>
            </a:r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4C1D9C8-B0F2-4E35-A3EE-0BA02151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41" y="1169129"/>
            <a:ext cx="7006138" cy="4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4566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 solutions that use a relational database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201269"/>
          </a:xfrm>
        </p:spPr>
        <p:txBody>
          <a:bodyPr>
            <a:normAutofit/>
          </a:bodyPr>
          <a:lstStyle/>
          <a:p>
            <a:r>
              <a:rPr lang="en-US" dirty="0"/>
              <a:t>provision and configure relational databases</a:t>
            </a:r>
          </a:p>
          <a:p>
            <a:r>
              <a:rPr lang="en-US" dirty="0"/>
              <a:t>configure elastic pools for Azure SQL Database</a:t>
            </a:r>
          </a:p>
          <a:p>
            <a:r>
              <a:rPr lang="en-US" dirty="0"/>
              <a:t>implement Azure SQL Database managed instances</a:t>
            </a:r>
          </a:p>
          <a:p>
            <a:r>
              <a:rPr lang="en-US" dirty="0"/>
              <a:t>create, read, update, and delete data tables by using code</a:t>
            </a:r>
          </a:p>
        </p:txBody>
      </p:sp>
    </p:spTree>
    <p:extLst>
      <p:ext uri="{BB962C8B-B14F-4D97-AF65-F5344CB8AC3E}">
        <p14:creationId xmlns:p14="http://schemas.microsoft.com/office/powerpoint/2010/main" val="421848155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2534-1A8B-4D94-BB8F-E747A71A4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Database Options</a:t>
            </a:r>
          </a:p>
        </p:txBody>
      </p:sp>
      <p:pic>
        <p:nvPicPr>
          <p:cNvPr id="12292" name="Picture 4" descr="Create single database">
            <a:extLst>
              <a:ext uri="{FF2B5EF4-FFF2-40B4-BE49-F238E27FC236}">
                <a16:creationId xmlns:a16="http://schemas.microsoft.com/office/drawing/2014/main" id="{61FA6002-7C0E-4E3A-864F-1A083B29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" y="995938"/>
            <a:ext cx="122491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iagram of deployment options">
            <a:extLst>
              <a:ext uri="{FF2B5EF4-FFF2-40B4-BE49-F238E27FC236}">
                <a16:creationId xmlns:a16="http://schemas.microsoft.com/office/drawing/2014/main" id="{9964761D-6355-43B7-B4EF-621228EA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02" y="5290943"/>
            <a:ext cx="5142489" cy="14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07B27-ED35-4F12-825E-9206C64EE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08" r="13263" b="39094"/>
          <a:stretch/>
        </p:blipFill>
        <p:spPr>
          <a:xfrm>
            <a:off x="8700655" y="5277616"/>
            <a:ext cx="1320799" cy="128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82147-7F20-484A-BE06-F7952DDEE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4168" y="5425394"/>
            <a:ext cx="14668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789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1" y="0"/>
            <a:ext cx="6550490" cy="6994525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436475" cy="69945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FF8E79-AA1A-4481-8334-6A5FB4D6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5" y="4352793"/>
            <a:ext cx="4902366" cy="1322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2013" y="592728"/>
            <a:ext cx="5574462" cy="6401797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0CD143D9-0BE6-429F-9E36-1A7742F4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4366" y="1851158"/>
            <a:ext cx="4224811" cy="42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8101471-0516-45A8-B050-A27ED7EF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E3BBC-4698-48AC-A17C-570E0D8F97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161" y="4944164"/>
            <a:ext cx="11517541" cy="76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https://aka.ms/AZ-300StudyGroup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2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icrophone&#10;&#10;Description generated with high confidence">
            <a:extLst>
              <a:ext uri="{FF2B5EF4-FFF2-40B4-BE49-F238E27FC236}">
                <a16:creationId xmlns:a16="http://schemas.microsoft.com/office/drawing/2014/main" id="{2E5FC33C-7890-43CF-A468-C0921A71C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43067"/>
            <a:ext cx="12434711" cy="704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494B7-CC22-4CA4-BAD2-1C9A6E8D4407}"/>
              </a:ext>
            </a:extLst>
          </p:cNvPr>
          <p:cNvSpPr txBox="1"/>
          <p:nvPr/>
        </p:nvSpPr>
        <p:spPr>
          <a:xfrm>
            <a:off x="296010" y="3960391"/>
            <a:ext cx="3895685" cy="3067361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Mic …</a:t>
            </a:r>
          </a:p>
        </p:txBody>
      </p:sp>
    </p:spTree>
    <p:extLst>
      <p:ext uri="{BB962C8B-B14F-4D97-AF65-F5344CB8AC3E}">
        <p14:creationId xmlns:p14="http://schemas.microsoft.com/office/powerpoint/2010/main" val="28841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00212A3-FB6A-4A2A-8C70-D7B7EF0D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7" y="372393"/>
            <a:ext cx="10726460" cy="1351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27" name="Text Placeholder 16">
            <a:extLst>
              <a:ext uri="{FF2B5EF4-FFF2-40B4-BE49-F238E27FC236}">
                <a16:creationId xmlns:a16="http://schemas.microsoft.com/office/drawing/2014/main" id="{0A892E5B-48EE-4539-95B9-21BB0791793C}"/>
              </a:ext>
            </a:extLst>
          </p:cNvPr>
          <p:cNvGraphicFramePr/>
          <p:nvPr/>
        </p:nvGraphicFramePr>
        <p:xfrm>
          <a:off x="855007" y="1861968"/>
          <a:ext cx="10726460" cy="443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3426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5AF607-DC5C-4ABC-95E9-7F530B1E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63096-899E-4E8A-B7EC-7F796EE28834}"/>
              </a:ext>
            </a:extLst>
          </p:cNvPr>
          <p:cNvSpPr/>
          <p:nvPr/>
        </p:nvSpPr>
        <p:spPr>
          <a:xfrm>
            <a:off x="7196818" y="1031982"/>
            <a:ext cx="5121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Yammer: </a:t>
            </a:r>
            <a:r>
              <a:rPr lang="en-US" sz="2400" dirty="0">
                <a:hlinkClick r:id="rId3"/>
              </a:rPr>
              <a:t>https://aka.ms/azurecsg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Homework:</a:t>
            </a:r>
          </a:p>
          <a:p>
            <a:r>
              <a:rPr lang="en-US" sz="2400" dirty="0">
                <a:hlinkClick r:id="rId4"/>
              </a:rPr>
              <a:t>https://aka.ms/AZ-300StudyGroup</a:t>
            </a:r>
            <a:r>
              <a:rPr lang="en-US" sz="2400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76758-D7CD-44FA-BF28-07664C21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62" y="900475"/>
            <a:ext cx="6543675" cy="5219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ED30DB-F62D-4D53-82D9-746FBC930701}"/>
              </a:ext>
            </a:extLst>
          </p:cNvPr>
          <p:cNvSpPr/>
          <p:nvPr/>
        </p:nvSpPr>
        <p:spPr bwMode="auto">
          <a:xfrm>
            <a:off x="646819" y="4860879"/>
            <a:ext cx="6309360" cy="479056"/>
          </a:xfrm>
          <a:prstGeom prst="rect">
            <a:avLst/>
          </a:prstGeom>
          <a:noFill/>
          <a:ln w="4127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BDB431D4-502F-47FF-AABA-4C95A78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4" y="5968881"/>
            <a:ext cx="1555829" cy="8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425A2AD-D090-4DEC-B8A1-638E770D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" y="116835"/>
            <a:ext cx="845173" cy="8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37379734-FC25-445D-B24E-2072504D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6" y="116835"/>
            <a:ext cx="1555829" cy="8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037C7AD0-2F46-4F76-8E8B-BFC14B4F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74" y="206021"/>
            <a:ext cx="1329166" cy="6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D06911A-8030-43BF-8298-9B3D5728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30" y="206021"/>
            <a:ext cx="2053837" cy="6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D40A161-8E1A-43F0-B480-044B2779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23" y="304610"/>
            <a:ext cx="2612704" cy="5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D88F090C-712C-468C-9013-C4732F69B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77504" y="415447"/>
            <a:ext cx="2748402" cy="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9B1A1F2E-9705-4A1A-9782-BA9B0AC87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2820" y="5936454"/>
            <a:ext cx="1855417" cy="9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A50F3560-529D-41A2-B9F8-C973A8C5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" y="5911624"/>
            <a:ext cx="1505766" cy="7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B08B0777-D391-4C05-9936-3B9C78CF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89" y="5983217"/>
            <a:ext cx="1947697" cy="8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">
            <a:extLst>
              <a:ext uri="{FF2B5EF4-FFF2-40B4-BE49-F238E27FC236}">
                <a16:creationId xmlns:a16="http://schemas.microsoft.com/office/drawing/2014/main" id="{1857B301-C247-4767-BC25-2FEDA2F8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54" y="5940767"/>
            <a:ext cx="2428655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359DE1F3-C23D-4549-A08C-1EA5D362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531" y="5968881"/>
            <a:ext cx="1346376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59D85586-D364-4E3E-AB43-416D62C8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4" y="1816151"/>
            <a:ext cx="1470498" cy="14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E63645E8-E1A4-44E3-B28D-942A1AD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3" y="195006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D4AE752-4D90-40E8-873F-69C1BCC3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" y="3150061"/>
            <a:ext cx="1065792" cy="10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5464419A-EA80-4BBD-9821-D3EE654E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1" y="430309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59A80959-33C6-4C52-9F05-E808C6E7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3" y="3150061"/>
            <a:ext cx="1065345" cy="1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1654FBBD-1FF8-4508-A465-687115D3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46" y="4390775"/>
            <a:ext cx="993782" cy="9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9670E997-9B1E-4DCC-A804-56B5D0BC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71" y="4215406"/>
            <a:ext cx="1762422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E023E785-7453-4DF2-BC28-6573F775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218" y="4099969"/>
            <a:ext cx="1598690" cy="10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ee the source image">
            <a:extLst>
              <a:ext uri="{FF2B5EF4-FFF2-40B4-BE49-F238E27FC236}">
                <a16:creationId xmlns:a16="http://schemas.microsoft.com/office/drawing/2014/main" id="{4D951B7A-16C8-4D1B-8587-DE8509FA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51" y="1290484"/>
            <a:ext cx="1127909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ee the source image">
            <a:extLst>
              <a:ext uri="{FF2B5EF4-FFF2-40B4-BE49-F238E27FC236}">
                <a16:creationId xmlns:a16="http://schemas.microsoft.com/office/drawing/2014/main" id="{BB650B00-306D-4DB9-A13E-347E332B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92" y="1274385"/>
            <a:ext cx="1225625" cy="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ee the source image">
            <a:extLst>
              <a:ext uri="{FF2B5EF4-FFF2-40B4-BE49-F238E27FC236}">
                <a16:creationId xmlns:a16="http://schemas.microsoft.com/office/drawing/2014/main" id="{0EC9C64A-F271-490B-BAC1-38F8C27D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193" y="2660956"/>
            <a:ext cx="1662794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80ed02a6-bb27-44bb-b63c-469d34f87b2d" descr="Image">
            <a:extLst>
              <a:ext uri="{FF2B5EF4-FFF2-40B4-BE49-F238E27FC236}">
                <a16:creationId xmlns:a16="http://schemas.microsoft.com/office/drawing/2014/main" id="{24883E73-06E4-4BC6-9992-4C5D6314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65" y="990235"/>
            <a:ext cx="3725496" cy="4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6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E26CB-CA5A-43ED-B9A4-45842FC6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</p:spTree>
    <p:extLst>
      <p:ext uri="{BB962C8B-B14F-4D97-AF65-F5344CB8AC3E}">
        <p14:creationId xmlns:p14="http://schemas.microsoft.com/office/powerpoint/2010/main" val="29099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Configure a message-based integration architecture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201269"/>
          </a:xfrm>
        </p:spPr>
        <p:txBody>
          <a:bodyPr>
            <a:normAutofit/>
          </a:bodyPr>
          <a:lstStyle/>
          <a:p>
            <a:r>
              <a:rPr lang="en-US" dirty="0"/>
              <a:t>configure an app or service to send emails</a:t>
            </a:r>
          </a:p>
          <a:p>
            <a:r>
              <a:rPr lang="en-US" dirty="0"/>
              <a:t>configure Event Grid</a:t>
            </a:r>
          </a:p>
          <a:p>
            <a:r>
              <a:rPr lang="en-US" dirty="0"/>
              <a:t>configure the Azure Relay service</a:t>
            </a:r>
          </a:p>
          <a:p>
            <a:r>
              <a:rPr lang="en-US" dirty="0"/>
              <a:t>create and configure a Notification Hub</a:t>
            </a:r>
          </a:p>
          <a:p>
            <a:r>
              <a:rPr lang="en-US" dirty="0"/>
              <a:t>create and configure an Event Hub</a:t>
            </a:r>
          </a:p>
          <a:p>
            <a:r>
              <a:rPr lang="en-US" dirty="0"/>
              <a:t>create and configure a Service Bus</a:t>
            </a:r>
          </a:p>
          <a:p>
            <a:r>
              <a:rPr lang="en-US" dirty="0"/>
              <a:t>configure queries across multiple products</a:t>
            </a:r>
          </a:p>
        </p:txBody>
      </p:sp>
    </p:spTree>
    <p:extLst>
      <p:ext uri="{BB962C8B-B14F-4D97-AF65-F5344CB8AC3E}">
        <p14:creationId xmlns:p14="http://schemas.microsoft.com/office/powerpoint/2010/main" val="29220108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5E50-FD03-42FB-8EFE-D420EF2F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Email with SendGrid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62EED-90AC-46A9-9BC8-91508A92C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endgrid-store">
            <a:extLst>
              <a:ext uri="{FF2B5EF4-FFF2-40B4-BE49-F238E27FC236}">
                <a16:creationId xmlns:a16="http://schemas.microsoft.com/office/drawing/2014/main" id="{E9876EFF-4B7A-46D6-95C2-3A9BC162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53" y="1149914"/>
            <a:ext cx="7398753" cy="56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2253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37E4-F1D9-4807-A78E-F54E6325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Email with Logic Apps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F5684-4CD0-4D20-B87B-10BCA60EBE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Office 365 Outlook connector action on Logic App designer">
            <a:extLst>
              <a:ext uri="{FF2B5EF4-FFF2-40B4-BE49-F238E27FC236}">
                <a16:creationId xmlns:a16="http://schemas.microsoft.com/office/drawing/2014/main" id="{F0DD4812-49F8-4EE7-B340-9567270C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08" y="1199020"/>
            <a:ext cx="5286458" cy="57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4254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ynamics 365">
  <a:themeElements>
    <a:clrScheme name="Custom 2">
      <a:dk1>
        <a:srgbClr val="3C3C41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zure_PowerPoint_Template_092618" id="{4E3EC67C-5801-2144-80A7-6A5264B773C8}" vid="{77DF5A70-2AB2-2245-8CC2-9711122DF2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93e2133e-93ae-449d-8b76-d82de040557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E58093FE33141B2816C2083E3FBD0" ma:contentTypeVersion="13" ma:contentTypeDescription="Create a new document." ma:contentTypeScope="" ma:versionID="0a40b133fb29a310d5cbf5bc6500de4f">
  <xsd:schema xmlns:xsd="http://www.w3.org/2001/XMLSchema" xmlns:xs="http://www.w3.org/2001/XMLSchema" xmlns:p="http://schemas.microsoft.com/office/2006/metadata/properties" xmlns:ns1="http://schemas.microsoft.com/sharepoint/v3" xmlns:ns2="93e2133e-93ae-449d-8b76-d82de040557a" xmlns:ns3="b99b597f-638d-4a6a-8c77-fa8d97e7c0d0" targetNamespace="http://schemas.microsoft.com/office/2006/metadata/properties" ma:root="true" ma:fieldsID="d44ac18f0267ff88658915ab641d7919" ns1:_="" ns2:_="" ns3:_="">
    <xsd:import namespace="http://schemas.microsoft.com/sharepoint/v3"/>
    <xsd:import namespace="93e2133e-93ae-449d-8b76-d82de040557a"/>
    <xsd:import namespace="b99b597f-638d-4a6a-8c77-fa8d97e7c0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133e-93ae-449d-8b76-d82de0405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b597f-638d-4a6a-8c77-fa8d97e7c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schemas.microsoft.com/office/infopath/2007/PartnerControls"/>
    <ds:schemaRef ds:uri="93e2133e-93ae-449d-8b76-d82de040557a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07313A6-9FC3-4BA9-839D-B4E328500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e2133e-93ae-449d-8b76-d82de040557a"/>
    <ds:schemaRef ds:uri="b99b597f-638d-4a6a-8c77-fa8d97e7c0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480</Words>
  <Application>Microsoft Office PowerPoint</Application>
  <PresentationFormat>Custom</PresentationFormat>
  <Paragraphs>102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Segoe UI</vt:lpstr>
      <vt:lpstr>Segoe UI Light</vt:lpstr>
      <vt:lpstr>Segoe UI Semibold</vt:lpstr>
      <vt:lpstr>Wingdings</vt:lpstr>
      <vt:lpstr>Dynamics 365</vt:lpstr>
      <vt:lpstr>Office Theme</vt:lpstr>
      <vt:lpstr>Azure Study Group  AZ-300 - Microsoft Azure Architect Technologies</vt:lpstr>
      <vt:lpstr>Week 5 Develop for the cloud and for Azure storage (15-20%)</vt:lpstr>
      <vt:lpstr>Agenda</vt:lpstr>
      <vt:lpstr>Series Agenda</vt:lpstr>
      <vt:lpstr>PowerPoint Presentation</vt:lpstr>
      <vt:lpstr>Feedback Loop</vt:lpstr>
      <vt:lpstr>Configure a message-based integration architecture</vt:lpstr>
      <vt:lpstr>Send Email with SendGrid</vt:lpstr>
      <vt:lpstr>Send Email with Logic Apps</vt:lpstr>
      <vt:lpstr>Messaging in Azure</vt:lpstr>
      <vt:lpstr>Azure Relay</vt:lpstr>
      <vt:lpstr>Notification Hub</vt:lpstr>
      <vt:lpstr>Develop for autoscaling</vt:lpstr>
      <vt:lpstr>Autoscale</vt:lpstr>
      <vt:lpstr>Scale Out</vt:lpstr>
      <vt:lpstr>Transient State</vt:lpstr>
      <vt:lpstr>Develop solutions that use Cosmos DB storage</vt:lpstr>
      <vt:lpstr>SQL vs NoSQL</vt:lpstr>
      <vt:lpstr>Azure Cosmos DB</vt:lpstr>
      <vt:lpstr>Partitioning in Azure Cosmos DB</vt:lpstr>
      <vt:lpstr>Consistency in Azure Cosmos DB</vt:lpstr>
      <vt:lpstr>Develop solutions that use a relational database</vt:lpstr>
      <vt:lpstr>Relational Database Options</vt:lpstr>
      <vt:lpstr>Questions?</vt:lpstr>
      <vt:lpstr>Homework Assignment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Study Group  Microsoft Azure Administrator Certification Transition</dc:title>
  <dc:creator>ambers@microsoft.com</dc:creator>
  <cp:lastModifiedBy>Shawn Weisfeld</cp:lastModifiedBy>
  <cp:revision>162</cp:revision>
  <dcterms:created xsi:type="dcterms:W3CDTF">2018-10-25T18:58:28Z</dcterms:created>
  <dcterms:modified xsi:type="dcterms:W3CDTF">2020-03-10T20:22:02Z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0x010100357E58093FE33141B2816C2083E3FBD0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jwagner@microsoft.com</vt:lpwstr>
  </property>
  <property fmtid="{D5CDD505-2E9C-101B-9397-08002B2CF9AE}" pid="6" name="MSIP_Label_f42aa342-8706-4288-bd11-ebb85995028c_SetDate">
    <vt:lpwstr>2018-10-25T20:16:16.4746635Z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