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551" r:id="rId4"/>
    <p:sldMasterId id="2147484767" r:id="rId5"/>
  </p:sldMasterIdLst>
  <p:notesMasterIdLst>
    <p:notesMasterId r:id="rId56"/>
  </p:notesMasterIdLst>
  <p:handoutMasterIdLst>
    <p:handoutMasterId r:id="rId57"/>
  </p:handoutMasterIdLst>
  <p:sldIdLst>
    <p:sldId id="1618" r:id="rId6"/>
    <p:sldId id="4486" r:id="rId7"/>
    <p:sldId id="1625" r:id="rId8"/>
    <p:sldId id="1568" r:id="rId9"/>
    <p:sldId id="256" r:id="rId10"/>
    <p:sldId id="4488" r:id="rId11"/>
    <p:sldId id="4569" r:id="rId12"/>
    <p:sldId id="4582" r:id="rId13"/>
    <p:sldId id="4583" r:id="rId14"/>
    <p:sldId id="4584" r:id="rId15"/>
    <p:sldId id="4585" r:id="rId16"/>
    <p:sldId id="4587" r:id="rId17"/>
    <p:sldId id="4588" r:id="rId18"/>
    <p:sldId id="4589" r:id="rId19"/>
    <p:sldId id="4586" r:id="rId20"/>
    <p:sldId id="4590" r:id="rId21"/>
    <p:sldId id="4570" r:id="rId22"/>
    <p:sldId id="4591" r:id="rId23"/>
    <p:sldId id="4592" r:id="rId24"/>
    <p:sldId id="4593" r:id="rId25"/>
    <p:sldId id="4594" r:id="rId26"/>
    <p:sldId id="4595" r:id="rId27"/>
    <p:sldId id="4596" r:id="rId28"/>
    <p:sldId id="4571" r:id="rId29"/>
    <p:sldId id="1685" r:id="rId30"/>
    <p:sldId id="4572" r:id="rId31"/>
    <p:sldId id="4597" r:id="rId32"/>
    <p:sldId id="4598" r:id="rId33"/>
    <p:sldId id="4599" r:id="rId34"/>
    <p:sldId id="4600" r:id="rId35"/>
    <p:sldId id="4601" r:id="rId36"/>
    <p:sldId id="4602" r:id="rId37"/>
    <p:sldId id="4573" r:id="rId38"/>
    <p:sldId id="4604" r:id="rId39"/>
    <p:sldId id="4603" r:id="rId40"/>
    <p:sldId id="4574" r:id="rId41"/>
    <p:sldId id="4605" r:id="rId42"/>
    <p:sldId id="4606" r:id="rId43"/>
    <p:sldId id="4575" r:id="rId44"/>
    <p:sldId id="4607" r:id="rId45"/>
    <p:sldId id="4576" r:id="rId46"/>
    <p:sldId id="4608" r:id="rId47"/>
    <p:sldId id="4577" r:id="rId48"/>
    <p:sldId id="4578" r:id="rId49"/>
    <p:sldId id="4579" r:id="rId50"/>
    <p:sldId id="4580" r:id="rId51"/>
    <p:sldId id="4581" r:id="rId52"/>
    <p:sldId id="4484" r:id="rId53"/>
    <p:sldId id="4483" r:id="rId54"/>
    <p:sldId id="4485" r:id="rId55"/>
  </p:sldIdLst>
  <p:sldSz cx="12436475" cy="6994525"/>
  <p:notesSz cx="6858000" cy="9144000"/>
  <p:defaultTextStyle>
    <a:defPPr>
      <a:defRPr lang="en-US"/>
    </a:defPPr>
    <a:lvl1pPr marL="0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66371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32742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99113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65484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33185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ku Uchikawa" initials="SU" lastIdx="11" clrIdx="0"/>
  <p:cmAuthor id="1" name="Mary Feil-Jacobs" initials="MFJ" lastIdx="43" clrIdx="1"/>
  <p:cmAuthor id="2" name="Monica Lueder" initials="ML" lastIdx="22" clrIdx="2"/>
  <p:cmAuthor id="3" name="Mary Feil-Jacobs" initials="MF" lastIdx="22" clrIdx="3"/>
  <p:cmAuthor id="4" name="Angela Powell" initials="AP" lastIdx="9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0078D4"/>
    <a:srgbClr val="3C3C41"/>
    <a:srgbClr val="1A1A1A"/>
    <a:srgbClr val="008272"/>
    <a:srgbClr val="008C72"/>
    <a:srgbClr val="353535"/>
    <a:srgbClr val="30E5D0"/>
    <a:srgbClr val="2F2F2F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E85951-A7ED-420F-B9CB-93EF0E669AE7}" v="262" dt="2020-02-08T17:37:27.2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286" autoAdjust="0"/>
    <p:restoredTop sz="48141" autoAdjust="0"/>
  </p:normalViewPr>
  <p:slideViewPr>
    <p:cSldViewPr snapToGrid="0">
      <p:cViewPr varScale="1">
        <p:scale>
          <a:sx n="47" d="100"/>
          <a:sy n="47" d="100"/>
        </p:scale>
        <p:origin x="24" y="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3" d="100"/>
        <a:sy n="83" d="100"/>
      </p:scale>
      <p:origin x="0" y="0"/>
    </p:cViewPr>
  </p:sorterViewPr>
  <p:notesViewPr>
    <p:cSldViewPr snapToGrid="0" showGuides="1">
      <p:cViewPr varScale="1">
        <p:scale>
          <a:sx n="77" d="100"/>
          <a:sy n="77" d="100"/>
        </p:scale>
        <p:origin x="2796" y="63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microsoft.com/office/2016/11/relationships/changesInfo" Target="changesInfos/changesInfo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61" Type="http://schemas.openxmlformats.org/officeDocument/2006/relationships/theme" Target="theme/theme1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notesMaster" Target="notesMasters/notesMaster1.xml"/><Relationship Id="rId64" Type="http://schemas.microsoft.com/office/2015/10/relationships/revisionInfo" Target="revisionInfo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ff Wagner" userId="88ef95cb-d269-4d78-b3f1-131ced00cf52" providerId="ADAL" clId="{27CACB8D-E545-49CD-8BB0-77BA0C979D85}"/>
    <pc:docChg chg="undo custSel mod addSld delSld modSld sldOrd modMainMaster delSection modSection">
      <pc:chgData name="Jeff Wagner" userId="88ef95cb-d269-4d78-b3f1-131ced00cf52" providerId="ADAL" clId="{27CACB8D-E545-49CD-8BB0-77BA0C979D85}" dt="2018-10-25T20:08:10.011" v="480" actId="27636"/>
      <pc:docMkLst>
        <pc:docMk/>
      </pc:docMkLst>
      <pc:sldChg chg="add">
        <pc:chgData name="Jeff Wagner" userId="88ef95cb-d269-4d78-b3f1-131ced00cf52" providerId="ADAL" clId="{27CACB8D-E545-49CD-8BB0-77BA0C979D85}" dt="2018-10-25T20:07:30.600" v="469"/>
        <pc:sldMkLst>
          <pc:docMk/>
          <pc:sldMk cId="3656378560" sldId="1552"/>
        </pc:sldMkLst>
      </pc:sldChg>
      <pc:sldChg chg="addSp delSp modSp add">
        <pc:chgData name="Jeff Wagner" userId="88ef95cb-d269-4d78-b3f1-131ced00cf52" providerId="ADAL" clId="{27CACB8D-E545-49CD-8BB0-77BA0C979D85}" dt="2018-10-25T20:08:10.011" v="480" actId="27636"/>
        <pc:sldMkLst>
          <pc:docMk/>
          <pc:sldMk cId="2701158252" sldId="1553"/>
        </pc:sldMkLst>
        <pc:spChg chg="add del mod">
          <ac:chgData name="Jeff Wagner" userId="88ef95cb-d269-4d78-b3f1-131ced00cf52" providerId="ADAL" clId="{27CACB8D-E545-49CD-8BB0-77BA0C979D85}" dt="2018-10-25T18:46:37.448" v="78"/>
          <ac:spMkLst>
            <pc:docMk/>
            <pc:sldMk cId="2701158252" sldId="1553"/>
            <ac:spMk id="2" creationId="{0E932E75-81A8-4B03-A63A-1BA4EEE874F9}"/>
          </ac:spMkLst>
        </pc:spChg>
        <pc:spChg chg="mod">
          <ac:chgData name="Jeff Wagner" userId="88ef95cb-d269-4d78-b3f1-131ced00cf52" providerId="ADAL" clId="{27CACB8D-E545-49CD-8BB0-77BA0C979D85}" dt="2018-10-25T20:08:10.011" v="480" actId="27636"/>
          <ac:spMkLst>
            <pc:docMk/>
            <pc:sldMk cId="2701158252" sldId="1553"/>
            <ac:spMk id="4" creationId="{00000000-0000-0000-0000-000000000000}"/>
          </ac:spMkLst>
        </pc:spChg>
        <pc:spChg chg="add del mod">
          <ac:chgData name="Jeff Wagner" userId="88ef95cb-d269-4d78-b3f1-131ced00cf52" providerId="ADAL" clId="{27CACB8D-E545-49CD-8BB0-77BA0C979D85}" dt="2018-10-25T18:46:37.448" v="78"/>
          <ac:spMkLst>
            <pc:docMk/>
            <pc:sldMk cId="2701158252" sldId="1553"/>
            <ac:spMk id="5" creationId="{43585022-31A9-4E56-B8CA-6784DEDF7610}"/>
          </ac:spMkLst>
        </pc:spChg>
        <pc:spChg chg="add del mod">
          <ac:chgData name="Jeff Wagner" userId="88ef95cb-d269-4d78-b3f1-131ced00cf52" providerId="ADAL" clId="{27CACB8D-E545-49CD-8BB0-77BA0C979D85}" dt="2018-10-25T18:46:37.448" v="78"/>
          <ac:spMkLst>
            <pc:docMk/>
            <pc:sldMk cId="2701158252" sldId="1553"/>
            <ac:spMk id="8" creationId="{2A62FEDC-7BC8-4E2A-A240-7934C4F31DB3}"/>
          </ac:spMkLst>
        </pc:spChg>
      </pc:sldChg>
      <pc:sldChg chg="del">
        <pc:chgData name="Jeff Wagner" userId="88ef95cb-d269-4d78-b3f1-131ced00cf52" providerId="ADAL" clId="{27CACB8D-E545-49CD-8BB0-77BA0C979D85}" dt="2018-10-25T18:36:29.358" v="2" actId="2696"/>
        <pc:sldMkLst>
          <pc:docMk/>
          <pc:sldMk cId="623937337" sldId="1560"/>
        </pc:sldMkLst>
      </pc:sldChg>
      <pc:sldChg chg="del">
        <pc:chgData name="Jeff Wagner" userId="88ef95cb-d269-4d78-b3f1-131ced00cf52" providerId="ADAL" clId="{27CACB8D-E545-49CD-8BB0-77BA0C979D85}" dt="2018-10-25T18:36:22.361" v="0" actId="2696"/>
        <pc:sldMkLst>
          <pc:docMk/>
          <pc:sldMk cId="287163252" sldId="1567"/>
        </pc:sldMkLst>
      </pc:sldChg>
      <pc:sldChg chg="addSp delSp modSp add">
        <pc:chgData name="Jeff Wagner" userId="88ef95cb-d269-4d78-b3f1-131ced00cf52" providerId="ADAL" clId="{27CACB8D-E545-49CD-8BB0-77BA0C979D85}" dt="2018-10-25T20:05:27.163" v="427" actId="1076"/>
        <pc:sldMkLst>
          <pc:docMk/>
          <pc:sldMk cId="403844728" sldId="1568"/>
        </pc:sldMkLst>
        <pc:spChg chg="add del mod">
          <ac:chgData name="Jeff Wagner" userId="88ef95cb-d269-4d78-b3f1-131ced00cf52" providerId="ADAL" clId="{27CACB8D-E545-49CD-8BB0-77BA0C979D85}" dt="2018-10-25T20:05:21.039" v="426" actId="478"/>
          <ac:spMkLst>
            <pc:docMk/>
            <pc:sldMk cId="403844728" sldId="1568"/>
            <ac:spMk id="2" creationId="{4EA40088-7426-4A8D-9E0C-3C2B0E0BEDE8}"/>
          </ac:spMkLst>
        </pc:spChg>
        <pc:spChg chg="mod">
          <ac:chgData name="Jeff Wagner" userId="88ef95cb-d269-4d78-b3f1-131ced00cf52" providerId="ADAL" clId="{27CACB8D-E545-49CD-8BB0-77BA0C979D85}" dt="2018-10-25T20:05:27.163" v="427" actId="1076"/>
          <ac:spMkLst>
            <pc:docMk/>
            <pc:sldMk cId="403844728" sldId="1568"/>
            <ac:spMk id="9" creationId="{69F63096-899E-4E8A-B7EC-7F796EE28834}"/>
          </ac:spMkLst>
        </pc:spChg>
        <pc:spChg chg="mod">
          <ac:chgData name="Jeff Wagner" userId="88ef95cb-d269-4d78-b3f1-131ced00cf52" providerId="ADAL" clId="{27CACB8D-E545-49CD-8BB0-77BA0C979D85}" dt="2018-10-25T18:59:13.306" v="249" actId="20577"/>
          <ac:spMkLst>
            <pc:docMk/>
            <pc:sldMk cId="403844728" sldId="1568"/>
            <ac:spMk id="32" creationId="{D1845771-F5E0-4839-8A41-026D078986C1}"/>
          </ac:spMkLst>
        </pc:spChg>
        <pc:spChg chg="mod">
          <ac:chgData name="Jeff Wagner" userId="88ef95cb-d269-4d78-b3f1-131ced00cf52" providerId="ADAL" clId="{27CACB8D-E545-49CD-8BB0-77BA0C979D85}" dt="2018-10-25T19:00:01.802" v="349" actId="20577"/>
          <ac:spMkLst>
            <pc:docMk/>
            <pc:sldMk cId="403844728" sldId="1568"/>
            <ac:spMk id="48" creationId="{C55E3F95-30B9-45AD-B4AC-F31C43BDE12A}"/>
          </ac:spMkLst>
        </pc:spChg>
        <pc:spChg chg="mod">
          <ac:chgData name="Jeff Wagner" userId="88ef95cb-d269-4d78-b3f1-131ced00cf52" providerId="ADAL" clId="{27CACB8D-E545-49CD-8BB0-77BA0C979D85}" dt="2018-10-25T18:59:52.059" v="341" actId="20577"/>
          <ac:spMkLst>
            <pc:docMk/>
            <pc:sldMk cId="403844728" sldId="1568"/>
            <ac:spMk id="51" creationId="{32ED9B83-BEA0-46E7-9EB2-9F013CE6E5B9}"/>
          </ac:spMkLst>
        </pc:spChg>
        <pc:spChg chg="mod">
          <ac:chgData name="Jeff Wagner" userId="88ef95cb-d269-4d78-b3f1-131ced00cf52" providerId="ADAL" clId="{27CACB8D-E545-49CD-8BB0-77BA0C979D85}" dt="2018-10-25T19:00:16.818" v="375" actId="20577"/>
          <ac:spMkLst>
            <pc:docMk/>
            <pc:sldMk cId="403844728" sldId="1568"/>
            <ac:spMk id="54" creationId="{8FA4862F-3A8C-4F60-9BDE-70FD6C30BE42}"/>
          </ac:spMkLst>
        </pc:spChg>
        <pc:grpChg chg="del">
          <ac:chgData name="Jeff Wagner" userId="88ef95cb-d269-4d78-b3f1-131ced00cf52" providerId="ADAL" clId="{27CACB8D-E545-49CD-8BB0-77BA0C979D85}" dt="2018-10-25T19:01:51.348" v="378" actId="478"/>
          <ac:grpSpMkLst>
            <pc:docMk/>
            <pc:sldMk cId="403844728" sldId="1568"/>
            <ac:grpSpMk id="36" creationId="{E7479C11-CD5C-47B4-950B-432C6206BEBD}"/>
          </ac:grpSpMkLst>
        </pc:grpChg>
        <pc:grpChg chg="del">
          <ac:chgData name="Jeff Wagner" userId="88ef95cb-d269-4d78-b3f1-131ced00cf52" providerId="ADAL" clId="{27CACB8D-E545-49CD-8BB0-77BA0C979D85}" dt="2018-10-25T19:01:50.187" v="377" actId="478"/>
          <ac:grpSpMkLst>
            <pc:docMk/>
            <pc:sldMk cId="403844728" sldId="1568"/>
            <ac:grpSpMk id="39" creationId="{C2388D6E-DE01-4F0F-84F6-0EF496E0C25D}"/>
          </ac:grpSpMkLst>
        </pc:grpChg>
        <pc:grpChg chg="del">
          <ac:chgData name="Jeff Wagner" userId="88ef95cb-d269-4d78-b3f1-131ced00cf52" providerId="ADAL" clId="{27CACB8D-E545-49CD-8BB0-77BA0C979D85}" dt="2018-10-25T19:01:48.901" v="376" actId="478"/>
          <ac:grpSpMkLst>
            <pc:docMk/>
            <pc:sldMk cId="403844728" sldId="1568"/>
            <ac:grpSpMk id="42" creationId="{F71B0498-E9AE-4307-81FC-B752EF25A4CC}"/>
          </ac:grpSpMkLst>
        </pc:grpChg>
        <pc:grpChg chg="mod">
          <ac:chgData name="Jeff Wagner" userId="88ef95cb-d269-4d78-b3f1-131ced00cf52" providerId="ADAL" clId="{27CACB8D-E545-49CD-8BB0-77BA0C979D85}" dt="2018-10-25T19:02:03.188" v="380" actId="1076"/>
          <ac:grpSpMkLst>
            <pc:docMk/>
            <pc:sldMk cId="403844728" sldId="1568"/>
            <ac:grpSpMk id="52" creationId="{F66CA573-4890-4FCF-ABEB-DAC93A3A2E57}"/>
          </ac:grpSpMkLst>
        </pc:grpChg>
      </pc:sldChg>
      <pc:sldChg chg="addSp modSp del ord">
        <pc:chgData name="Jeff Wagner" userId="88ef95cb-d269-4d78-b3f1-131ced00cf52" providerId="ADAL" clId="{27CACB8D-E545-49CD-8BB0-77BA0C979D85}" dt="2018-10-25T18:39:31.248" v="44" actId="2696"/>
        <pc:sldMkLst>
          <pc:docMk/>
          <pc:sldMk cId="2428238224" sldId="1569"/>
        </pc:sldMkLst>
        <pc:spChg chg="add mod">
          <ac:chgData name="Jeff Wagner" userId="88ef95cb-d269-4d78-b3f1-131ced00cf52" providerId="ADAL" clId="{27CACB8D-E545-49CD-8BB0-77BA0C979D85}" dt="2018-10-25T18:38:55.910" v="35"/>
          <ac:spMkLst>
            <pc:docMk/>
            <pc:sldMk cId="2428238224" sldId="1569"/>
            <ac:spMk id="2" creationId="{E44341F9-ECC3-4005-ACAE-204AC9FBFBB0}"/>
          </ac:spMkLst>
        </pc:spChg>
        <pc:spChg chg="add mod">
          <ac:chgData name="Jeff Wagner" userId="88ef95cb-d269-4d78-b3f1-131ced00cf52" providerId="ADAL" clId="{27CACB8D-E545-49CD-8BB0-77BA0C979D85}" dt="2018-10-25T18:38:55.910" v="35"/>
          <ac:spMkLst>
            <pc:docMk/>
            <pc:sldMk cId="2428238224" sldId="1569"/>
            <ac:spMk id="3" creationId="{32717957-D9FB-416F-8553-A7A75D479029}"/>
          </ac:spMkLst>
        </pc:spChg>
      </pc:sldChg>
      <pc:sldChg chg="del">
        <pc:chgData name="Jeff Wagner" userId="88ef95cb-d269-4d78-b3f1-131ced00cf52" providerId="ADAL" clId="{27CACB8D-E545-49CD-8BB0-77BA0C979D85}" dt="2018-10-25T18:39:44.775" v="64" actId="2696"/>
        <pc:sldMkLst>
          <pc:docMk/>
          <pc:sldMk cId="2137021609" sldId="1570"/>
        </pc:sldMkLst>
      </pc:sldChg>
      <pc:sldChg chg="del">
        <pc:chgData name="Jeff Wagner" userId="88ef95cb-d269-4d78-b3f1-131ced00cf52" providerId="ADAL" clId="{27CACB8D-E545-49CD-8BB0-77BA0C979D85}" dt="2018-10-25T18:39:44.239" v="63" actId="2696"/>
        <pc:sldMkLst>
          <pc:docMk/>
          <pc:sldMk cId="65392616" sldId="1571"/>
        </pc:sldMkLst>
      </pc:sldChg>
      <pc:sldChg chg="del">
        <pc:chgData name="Jeff Wagner" userId="88ef95cb-d269-4d78-b3f1-131ced00cf52" providerId="ADAL" clId="{27CACB8D-E545-49CD-8BB0-77BA0C979D85}" dt="2018-10-25T18:39:42.247" v="59" actId="2696"/>
        <pc:sldMkLst>
          <pc:docMk/>
          <pc:sldMk cId="7799110" sldId="1576"/>
        </pc:sldMkLst>
      </pc:sldChg>
      <pc:sldChg chg="del">
        <pc:chgData name="Jeff Wagner" userId="88ef95cb-d269-4d78-b3f1-131ced00cf52" providerId="ADAL" clId="{27CACB8D-E545-49CD-8BB0-77BA0C979D85}" dt="2018-10-25T18:39:41.696" v="58" actId="2696"/>
        <pc:sldMkLst>
          <pc:docMk/>
          <pc:sldMk cId="4284857043" sldId="1577"/>
        </pc:sldMkLst>
      </pc:sldChg>
      <pc:sldChg chg="del">
        <pc:chgData name="Jeff Wagner" userId="88ef95cb-d269-4d78-b3f1-131ced00cf52" providerId="ADAL" clId="{27CACB8D-E545-49CD-8BB0-77BA0C979D85}" dt="2018-10-25T18:36:25.913" v="1" actId="2696"/>
        <pc:sldMkLst>
          <pc:docMk/>
          <pc:sldMk cId="336201624" sldId="1596"/>
        </pc:sldMkLst>
      </pc:sldChg>
      <pc:sldChg chg="del">
        <pc:chgData name="Jeff Wagner" userId="88ef95cb-d269-4d78-b3f1-131ced00cf52" providerId="ADAL" clId="{27CACB8D-E545-49CD-8BB0-77BA0C979D85}" dt="2018-10-25T18:39:32.335" v="47" actId="2696"/>
        <pc:sldMkLst>
          <pc:docMk/>
          <pc:sldMk cId="1653626648" sldId="1598"/>
        </pc:sldMkLst>
      </pc:sldChg>
      <pc:sldChg chg="del">
        <pc:chgData name="Jeff Wagner" userId="88ef95cb-d269-4d78-b3f1-131ced00cf52" providerId="ADAL" clId="{27CACB8D-E545-49CD-8BB0-77BA0C979D85}" dt="2018-10-25T18:39:31.879" v="45" actId="2696"/>
        <pc:sldMkLst>
          <pc:docMk/>
          <pc:sldMk cId="327132192" sldId="1599"/>
        </pc:sldMkLst>
      </pc:sldChg>
      <pc:sldChg chg="del">
        <pc:chgData name="Jeff Wagner" userId="88ef95cb-d269-4d78-b3f1-131ced00cf52" providerId="ADAL" clId="{27CACB8D-E545-49CD-8BB0-77BA0C979D85}" dt="2018-10-25T18:36:30.916" v="4" actId="2696"/>
        <pc:sldMkLst>
          <pc:docMk/>
          <pc:sldMk cId="969820851" sldId="1600"/>
        </pc:sldMkLst>
      </pc:sldChg>
      <pc:sldChg chg="del">
        <pc:chgData name="Jeff Wagner" userId="88ef95cb-d269-4d78-b3f1-131ced00cf52" providerId="ADAL" clId="{27CACB8D-E545-49CD-8BB0-77BA0C979D85}" dt="2018-10-25T18:39:40.145" v="56" actId="2696"/>
        <pc:sldMkLst>
          <pc:docMk/>
          <pc:sldMk cId="1090966949" sldId="1602"/>
        </pc:sldMkLst>
      </pc:sldChg>
      <pc:sldChg chg="addSp modSp del">
        <pc:chgData name="Jeff Wagner" userId="88ef95cb-d269-4d78-b3f1-131ced00cf52" providerId="ADAL" clId="{27CACB8D-E545-49CD-8BB0-77BA0C979D85}" dt="2018-10-25T18:39:43.883" v="62" actId="2696"/>
        <pc:sldMkLst>
          <pc:docMk/>
          <pc:sldMk cId="3017711124" sldId="1604"/>
        </pc:sldMkLst>
        <pc:spChg chg="add mod">
          <ac:chgData name="Jeff Wagner" userId="88ef95cb-d269-4d78-b3f1-131ced00cf52" providerId="ADAL" clId="{27CACB8D-E545-49CD-8BB0-77BA0C979D85}" dt="2018-10-25T18:38:55.910" v="35"/>
          <ac:spMkLst>
            <pc:docMk/>
            <pc:sldMk cId="3017711124" sldId="1604"/>
            <ac:spMk id="2" creationId="{B4863058-629E-425E-9870-856F39C02B8F}"/>
          </ac:spMkLst>
        </pc:spChg>
      </pc:sldChg>
      <pc:sldChg chg="del">
        <pc:chgData name="Jeff Wagner" userId="88ef95cb-d269-4d78-b3f1-131ced00cf52" providerId="ADAL" clId="{27CACB8D-E545-49CD-8BB0-77BA0C979D85}" dt="2018-10-25T18:39:39.458" v="55" actId="2696"/>
        <pc:sldMkLst>
          <pc:docMk/>
          <pc:sldMk cId="439684586" sldId="1607"/>
        </pc:sldMkLst>
      </pc:sldChg>
      <pc:sldChg chg="addSp delSp modSp del">
        <pc:chgData name="Jeff Wagner" userId="88ef95cb-d269-4d78-b3f1-131ced00cf52" providerId="ADAL" clId="{27CACB8D-E545-49CD-8BB0-77BA0C979D85}" dt="2018-10-25T18:39:42.836" v="60" actId="2696"/>
        <pc:sldMkLst>
          <pc:docMk/>
          <pc:sldMk cId="2622935135" sldId="1608"/>
        </pc:sldMkLst>
        <pc:spChg chg="add mod">
          <ac:chgData name="Jeff Wagner" userId="88ef95cb-d269-4d78-b3f1-131ced00cf52" providerId="ADAL" clId="{27CACB8D-E545-49CD-8BB0-77BA0C979D85}" dt="2018-10-25T18:38:55.910" v="35"/>
          <ac:spMkLst>
            <pc:docMk/>
            <pc:sldMk cId="2622935135" sldId="1608"/>
            <ac:spMk id="2" creationId="{5130F84D-F929-4B9E-A231-6CD9D93DDD7A}"/>
          </ac:spMkLst>
        </pc:spChg>
        <pc:spChg chg="del">
          <ac:chgData name="Jeff Wagner" userId="88ef95cb-d269-4d78-b3f1-131ced00cf52" providerId="ADAL" clId="{27CACB8D-E545-49CD-8BB0-77BA0C979D85}" dt="2018-10-25T18:38:55.910" v="35"/>
          <ac:spMkLst>
            <pc:docMk/>
            <pc:sldMk cId="2622935135" sldId="1608"/>
            <ac:spMk id="21" creationId="{00000000-0000-0000-0000-000000000000}"/>
          </ac:spMkLst>
        </pc:spChg>
      </pc:sldChg>
      <pc:sldChg chg="delSp del">
        <pc:chgData name="Jeff Wagner" userId="88ef95cb-d269-4d78-b3f1-131ced00cf52" providerId="ADAL" clId="{27CACB8D-E545-49CD-8BB0-77BA0C979D85}" dt="2018-10-25T18:39:43.316" v="61" actId="2696"/>
        <pc:sldMkLst>
          <pc:docMk/>
          <pc:sldMk cId="2791716787" sldId="1609"/>
        </pc:sldMkLst>
        <pc:spChg chg="del">
          <ac:chgData name="Jeff Wagner" userId="88ef95cb-d269-4d78-b3f1-131ced00cf52" providerId="ADAL" clId="{27CACB8D-E545-49CD-8BB0-77BA0C979D85}" dt="2018-10-25T18:38:55.910" v="35"/>
          <ac:spMkLst>
            <pc:docMk/>
            <pc:sldMk cId="2791716787" sldId="1609"/>
            <ac:spMk id="37" creationId="{B1C54CA7-2EB4-4957-B37D-FFC4778138E9}"/>
          </ac:spMkLst>
        </pc:spChg>
        <pc:spChg chg="del">
          <ac:chgData name="Jeff Wagner" userId="88ef95cb-d269-4d78-b3f1-131ced00cf52" providerId="ADAL" clId="{27CACB8D-E545-49CD-8BB0-77BA0C979D85}" dt="2018-10-25T18:38:55.910" v="35"/>
          <ac:spMkLst>
            <pc:docMk/>
            <pc:sldMk cId="2791716787" sldId="1609"/>
            <ac:spMk id="38" creationId="{D3BD64D9-6DBB-4BE1-8C1D-64F720BDBBCF}"/>
          </ac:spMkLst>
        </pc:spChg>
        <pc:spChg chg="del">
          <ac:chgData name="Jeff Wagner" userId="88ef95cb-d269-4d78-b3f1-131ced00cf52" providerId="ADAL" clId="{27CACB8D-E545-49CD-8BB0-77BA0C979D85}" dt="2018-10-25T18:38:55.910" v="35"/>
          <ac:spMkLst>
            <pc:docMk/>
            <pc:sldMk cId="2791716787" sldId="1609"/>
            <ac:spMk id="39" creationId="{D40DD7F2-F986-4AD2-A623-684A3A745389}"/>
          </ac:spMkLst>
        </pc:spChg>
      </pc:sldChg>
      <pc:sldChg chg="del">
        <pc:chgData name="Jeff Wagner" userId="88ef95cb-d269-4d78-b3f1-131ced00cf52" providerId="ADAL" clId="{27CACB8D-E545-49CD-8BB0-77BA0C979D85}" dt="2018-10-25T18:39:38.789" v="54" actId="2696"/>
        <pc:sldMkLst>
          <pc:docMk/>
          <pc:sldMk cId="1517707665" sldId="1610"/>
        </pc:sldMkLst>
      </pc:sldChg>
      <pc:sldChg chg="del">
        <pc:chgData name="Jeff Wagner" userId="88ef95cb-d269-4d78-b3f1-131ced00cf52" providerId="ADAL" clId="{27CACB8D-E545-49CD-8BB0-77BA0C979D85}" dt="2018-10-25T18:39:37.667" v="53" actId="2696"/>
        <pc:sldMkLst>
          <pc:docMk/>
          <pc:sldMk cId="3992465870" sldId="1611"/>
        </pc:sldMkLst>
      </pc:sldChg>
      <pc:sldChg chg="del">
        <pc:chgData name="Jeff Wagner" userId="88ef95cb-d269-4d78-b3f1-131ced00cf52" providerId="ADAL" clId="{27CACB8D-E545-49CD-8BB0-77BA0C979D85}" dt="2018-10-25T18:39:36.782" v="52" actId="2696"/>
        <pc:sldMkLst>
          <pc:docMk/>
          <pc:sldMk cId="3225541466" sldId="1612"/>
        </pc:sldMkLst>
      </pc:sldChg>
      <pc:sldChg chg="del">
        <pc:chgData name="Jeff Wagner" userId="88ef95cb-d269-4d78-b3f1-131ced00cf52" providerId="ADAL" clId="{27CACB8D-E545-49CD-8BB0-77BA0C979D85}" dt="2018-10-25T18:39:36.194" v="51" actId="2696"/>
        <pc:sldMkLst>
          <pc:docMk/>
          <pc:sldMk cId="3383852992" sldId="1613"/>
        </pc:sldMkLst>
      </pc:sldChg>
      <pc:sldChg chg="del">
        <pc:chgData name="Jeff Wagner" userId="88ef95cb-d269-4d78-b3f1-131ced00cf52" providerId="ADAL" clId="{27CACB8D-E545-49CD-8BB0-77BA0C979D85}" dt="2018-10-25T18:39:35.475" v="50" actId="2696"/>
        <pc:sldMkLst>
          <pc:docMk/>
          <pc:sldMk cId="495087434" sldId="1614"/>
        </pc:sldMkLst>
      </pc:sldChg>
      <pc:sldChg chg="del">
        <pc:chgData name="Jeff Wagner" userId="88ef95cb-d269-4d78-b3f1-131ced00cf52" providerId="ADAL" clId="{27CACB8D-E545-49CD-8BB0-77BA0C979D85}" dt="2018-10-25T18:39:34.552" v="49" actId="2696"/>
        <pc:sldMkLst>
          <pc:docMk/>
          <pc:sldMk cId="4109841596" sldId="1615"/>
        </pc:sldMkLst>
      </pc:sldChg>
      <pc:sldChg chg="del">
        <pc:chgData name="Jeff Wagner" userId="88ef95cb-d269-4d78-b3f1-131ced00cf52" providerId="ADAL" clId="{27CACB8D-E545-49CD-8BB0-77BA0C979D85}" dt="2018-10-25T18:39:33.369" v="48" actId="2696"/>
        <pc:sldMkLst>
          <pc:docMk/>
          <pc:sldMk cId="3685778445" sldId="1616"/>
        </pc:sldMkLst>
      </pc:sldChg>
      <pc:sldChg chg="modSp">
        <pc:chgData name="Jeff Wagner" userId="88ef95cb-d269-4d78-b3f1-131ced00cf52" providerId="ADAL" clId="{27CACB8D-E545-49CD-8BB0-77BA0C979D85}" dt="2018-10-25T20:06:17.399" v="433" actId="20577"/>
        <pc:sldMkLst>
          <pc:docMk/>
          <pc:sldMk cId="1186121470" sldId="1618"/>
        </pc:sldMkLst>
        <pc:spChg chg="mod">
          <ac:chgData name="Jeff Wagner" userId="88ef95cb-d269-4d78-b3f1-131ced00cf52" providerId="ADAL" clId="{27CACB8D-E545-49CD-8BB0-77BA0C979D85}" dt="2018-10-25T20:06:17.399" v="433" actId="20577"/>
          <ac:spMkLst>
            <pc:docMk/>
            <pc:sldMk cId="1186121470" sldId="1618"/>
            <ac:spMk id="4" creationId="{00000000-0000-0000-0000-000000000000}"/>
          </ac:spMkLst>
        </pc:spChg>
        <pc:spChg chg="mod">
          <ac:chgData name="Jeff Wagner" userId="88ef95cb-d269-4d78-b3f1-131ced00cf52" providerId="ADAL" clId="{27CACB8D-E545-49CD-8BB0-77BA0C979D85}" dt="2018-10-25T18:58:05.192" v="186" actId="27636"/>
          <ac:spMkLst>
            <pc:docMk/>
            <pc:sldMk cId="1186121470" sldId="1618"/>
            <ac:spMk id="5" creationId="{00000000-0000-0000-0000-000000000000}"/>
          </ac:spMkLst>
        </pc:spChg>
      </pc:sldChg>
      <pc:sldChg chg="del">
        <pc:chgData name="Jeff Wagner" userId="88ef95cb-d269-4d78-b3f1-131ced00cf52" providerId="ADAL" clId="{27CACB8D-E545-49CD-8BB0-77BA0C979D85}" dt="2018-10-25T18:36:30.052" v="3" actId="2696"/>
        <pc:sldMkLst>
          <pc:docMk/>
          <pc:sldMk cId="1825055701" sldId="1619"/>
        </pc:sldMkLst>
      </pc:sldChg>
      <pc:sldChg chg="del">
        <pc:chgData name="Jeff Wagner" userId="88ef95cb-d269-4d78-b3f1-131ced00cf52" providerId="ADAL" clId="{27CACB8D-E545-49CD-8BB0-77BA0C979D85}" dt="2018-10-25T18:39:41.043" v="57" actId="2696"/>
        <pc:sldMkLst>
          <pc:docMk/>
          <pc:sldMk cId="317002419" sldId="1620"/>
        </pc:sldMkLst>
      </pc:sldChg>
      <pc:sldChg chg="addSp delSp modSp add del mod ord setBg delDesignElem">
        <pc:chgData name="Jeff Wagner" userId="88ef95cb-d269-4d78-b3f1-131ced00cf52" providerId="ADAL" clId="{27CACB8D-E545-49CD-8BB0-77BA0C979D85}" dt="2018-10-25T18:58:45.009" v="195"/>
        <pc:sldMkLst>
          <pc:docMk/>
          <pc:sldMk cId="2660340394" sldId="1621"/>
        </pc:sldMkLst>
        <pc:spChg chg="del">
          <ac:chgData name="Jeff Wagner" userId="88ef95cb-d269-4d78-b3f1-131ced00cf52" providerId="ADAL" clId="{27CACB8D-E545-49CD-8BB0-77BA0C979D85}" dt="2018-10-25T18:37:38.800" v="17"/>
          <ac:spMkLst>
            <pc:docMk/>
            <pc:sldMk cId="2660340394" sldId="1621"/>
            <ac:spMk id="2" creationId="{DFC4109B-C0E8-4DC1-9892-92CC5B58F8C6}"/>
          </ac:spMkLst>
        </pc:spChg>
        <pc:spChg chg="del">
          <ac:chgData name="Jeff Wagner" userId="88ef95cb-d269-4d78-b3f1-131ced00cf52" providerId="ADAL" clId="{27CACB8D-E545-49CD-8BB0-77BA0C979D85}" dt="2018-10-25T18:37:38.800" v="17"/>
          <ac:spMkLst>
            <pc:docMk/>
            <pc:sldMk cId="2660340394" sldId="1621"/>
            <ac:spMk id="3" creationId="{656F21F3-4624-44C4-A800-5A7EF9175320}"/>
          </ac:spMkLst>
        </pc:spChg>
        <pc:spChg chg="del mod">
          <ac:chgData name="Jeff Wagner" userId="88ef95cb-d269-4d78-b3f1-131ced00cf52" providerId="ADAL" clId="{27CACB8D-E545-49CD-8BB0-77BA0C979D85}" dt="2018-10-25T18:58:36.185" v="194" actId="478"/>
          <ac:spMkLst>
            <pc:docMk/>
            <pc:sldMk cId="2660340394" sldId="1621"/>
            <ac:spMk id="4" creationId="{EE780225-832C-42D5-B56B-DE40EE03BDB5}"/>
          </ac:spMkLst>
        </pc:spChg>
        <pc:spChg chg="add del mod">
          <ac:chgData name="Jeff Wagner" userId="88ef95cb-d269-4d78-b3f1-131ced00cf52" providerId="ADAL" clId="{27CACB8D-E545-49CD-8BB0-77BA0C979D85}" dt="2018-10-25T18:38:55.910" v="35"/>
          <ac:spMkLst>
            <pc:docMk/>
            <pc:sldMk cId="2660340394" sldId="1621"/>
            <ac:spMk id="5" creationId="{987BFFB2-734B-473D-902D-DEC6D0212D67}"/>
          </ac:spMkLst>
        </pc:spChg>
        <pc:spChg chg="add del mod">
          <ac:chgData name="Jeff Wagner" userId="88ef95cb-d269-4d78-b3f1-131ced00cf52" providerId="ADAL" clId="{27CACB8D-E545-49CD-8BB0-77BA0C979D85}" dt="2018-10-25T18:38:55.910" v="35"/>
          <ac:spMkLst>
            <pc:docMk/>
            <pc:sldMk cId="2660340394" sldId="1621"/>
            <ac:spMk id="6" creationId="{7788654B-2ACB-4E4B-B57E-729931EEEE32}"/>
          </ac:spMkLst>
        </pc:spChg>
        <pc:spChg chg="add del mod">
          <ac:chgData name="Jeff Wagner" userId="88ef95cb-d269-4d78-b3f1-131ced00cf52" providerId="ADAL" clId="{27CACB8D-E545-49CD-8BB0-77BA0C979D85}" dt="2018-10-25T18:39:18.950" v="36"/>
          <ac:spMkLst>
            <pc:docMk/>
            <pc:sldMk cId="2660340394" sldId="1621"/>
            <ac:spMk id="7" creationId="{6F16FC41-64D7-4F59-B8B9-BD44C2B77095}"/>
          </ac:spMkLst>
        </pc:spChg>
        <pc:spChg chg="add del mod">
          <ac:chgData name="Jeff Wagner" userId="88ef95cb-d269-4d78-b3f1-131ced00cf52" providerId="ADAL" clId="{27CACB8D-E545-49CD-8BB0-77BA0C979D85}" dt="2018-10-25T18:39:18.950" v="36"/>
          <ac:spMkLst>
            <pc:docMk/>
            <pc:sldMk cId="2660340394" sldId="1621"/>
            <ac:spMk id="8" creationId="{6EA94958-2266-496E-AF69-018821CA6E1F}"/>
          </ac:spMkLst>
        </pc:spChg>
        <pc:spChg chg="add del mod">
          <ac:chgData name="Jeff Wagner" userId="88ef95cb-d269-4d78-b3f1-131ced00cf52" providerId="ADAL" clId="{27CACB8D-E545-49CD-8BB0-77BA0C979D85}" dt="2018-10-25T18:39:18.950" v="36"/>
          <ac:spMkLst>
            <pc:docMk/>
            <pc:sldMk cId="2660340394" sldId="1621"/>
            <ac:spMk id="9" creationId="{57C3F7D6-135A-4B03-9B80-78E30F64520A}"/>
          </ac:spMkLst>
        </pc:spChg>
        <pc:spChg chg="add del mod">
          <ac:chgData name="Jeff Wagner" userId="88ef95cb-d269-4d78-b3f1-131ced00cf52" providerId="ADAL" clId="{27CACB8D-E545-49CD-8BB0-77BA0C979D85}" dt="2018-10-25T18:39:18.950" v="36"/>
          <ac:spMkLst>
            <pc:docMk/>
            <pc:sldMk cId="2660340394" sldId="1621"/>
            <ac:spMk id="10" creationId="{55014BF9-1637-479C-AE48-CC45D3D69A57}"/>
          </ac:spMkLst>
        </pc:spChg>
        <pc:spChg chg="add mod">
          <ac:chgData name="Jeff Wagner" userId="88ef95cb-d269-4d78-b3f1-131ced00cf52" providerId="ADAL" clId="{27CACB8D-E545-49CD-8BB0-77BA0C979D85}" dt="2018-10-25T18:58:28.857" v="193" actId="26606"/>
          <ac:spMkLst>
            <pc:docMk/>
            <pc:sldMk cId="2660340394" sldId="1621"/>
            <ac:spMk id="11" creationId="{700212A3-FB6A-4A2A-8C70-D7B7EF0DCA12}"/>
          </ac:spMkLst>
        </pc:spChg>
        <pc:spChg chg="add del mod">
          <ac:chgData name="Jeff Wagner" userId="88ef95cb-d269-4d78-b3f1-131ced00cf52" providerId="ADAL" clId="{27CACB8D-E545-49CD-8BB0-77BA0C979D85}" dt="2018-10-25T18:52:21.305" v="81"/>
          <ac:spMkLst>
            <pc:docMk/>
            <pc:sldMk cId="2660340394" sldId="1621"/>
            <ac:spMk id="12" creationId="{9FA42AEB-E0AB-458C-AEA6-CAB22BF2A0B7}"/>
          </ac:spMkLst>
        </pc:spChg>
        <pc:spChg chg="add del mod">
          <ac:chgData name="Jeff Wagner" userId="88ef95cb-d269-4d78-b3f1-131ced00cf52" providerId="ADAL" clId="{27CACB8D-E545-49CD-8BB0-77BA0C979D85}" dt="2018-10-25T18:52:21.305" v="81"/>
          <ac:spMkLst>
            <pc:docMk/>
            <pc:sldMk cId="2660340394" sldId="1621"/>
            <ac:spMk id="13" creationId="{A71C2056-C7D1-431B-B95A-B0B42868A1ED}"/>
          </ac:spMkLst>
        </pc:spChg>
        <pc:spChg chg="add del mod">
          <ac:chgData name="Jeff Wagner" userId="88ef95cb-d269-4d78-b3f1-131ced00cf52" providerId="ADAL" clId="{27CACB8D-E545-49CD-8BB0-77BA0C979D85}" dt="2018-10-25T18:52:21.305" v="81"/>
          <ac:spMkLst>
            <pc:docMk/>
            <pc:sldMk cId="2660340394" sldId="1621"/>
            <ac:spMk id="14" creationId="{4ADE69D1-EEA4-47AC-9959-142DCEDE3B07}"/>
          </ac:spMkLst>
        </pc:spChg>
        <pc:spChg chg="add del mod">
          <ac:chgData name="Jeff Wagner" userId="88ef95cb-d269-4d78-b3f1-131ced00cf52" providerId="ADAL" clId="{27CACB8D-E545-49CD-8BB0-77BA0C979D85}" dt="2018-10-25T18:52:21.305" v="81"/>
          <ac:spMkLst>
            <pc:docMk/>
            <pc:sldMk cId="2660340394" sldId="1621"/>
            <ac:spMk id="15" creationId="{1260C331-CDD9-4450-991F-D59AFCF81713}"/>
          </ac:spMkLst>
        </pc:spChg>
        <pc:spChg chg="add del mod">
          <ac:chgData name="Jeff Wagner" userId="88ef95cb-d269-4d78-b3f1-131ced00cf52" providerId="ADAL" clId="{27CACB8D-E545-49CD-8BB0-77BA0C979D85}" dt="2018-10-25T18:52:29.988" v="82"/>
          <ac:spMkLst>
            <pc:docMk/>
            <pc:sldMk cId="2660340394" sldId="1621"/>
            <ac:spMk id="16" creationId="{6978C85C-C97E-4474-8F5C-B03223119D95}"/>
          </ac:spMkLst>
        </pc:spChg>
        <pc:spChg chg="add del mod">
          <ac:chgData name="Jeff Wagner" userId="88ef95cb-d269-4d78-b3f1-131ced00cf52" providerId="ADAL" clId="{27CACB8D-E545-49CD-8BB0-77BA0C979D85}" dt="2018-10-25T18:57:33.219" v="175" actId="26606"/>
          <ac:spMkLst>
            <pc:docMk/>
            <pc:sldMk cId="2660340394" sldId="1621"/>
            <ac:spMk id="17" creationId="{87F8D8BE-3DF3-4EF1-BD5E-7A2E41A4A872}"/>
          </ac:spMkLst>
        </pc:spChg>
        <pc:spChg chg="add del mod">
          <ac:chgData name="Jeff Wagner" userId="88ef95cb-d269-4d78-b3f1-131ced00cf52" providerId="ADAL" clId="{27CACB8D-E545-49CD-8BB0-77BA0C979D85}" dt="2018-10-25T18:54:11.116" v="153"/>
          <ac:spMkLst>
            <pc:docMk/>
            <pc:sldMk cId="2660340394" sldId="1621"/>
            <ac:spMk id="18" creationId="{60813FED-3F1A-464F-BB41-1D3483D05B69}"/>
          </ac:spMkLst>
        </pc:spChg>
        <pc:spChg chg="add del mod">
          <ac:chgData name="Jeff Wagner" userId="88ef95cb-d269-4d78-b3f1-131ced00cf52" providerId="ADAL" clId="{27CACB8D-E545-49CD-8BB0-77BA0C979D85}" dt="2018-10-25T18:54:11.116" v="153"/>
          <ac:spMkLst>
            <pc:docMk/>
            <pc:sldMk cId="2660340394" sldId="1621"/>
            <ac:spMk id="19" creationId="{21384C4E-FFA0-4897-BA55-02EE5D9ADF4C}"/>
          </ac:spMkLst>
        </pc:spChg>
        <pc:spChg chg="add del">
          <ac:chgData name="Jeff Wagner" userId="88ef95cb-d269-4d78-b3f1-131ced00cf52" providerId="ADAL" clId="{27CACB8D-E545-49CD-8BB0-77BA0C979D85}" dt="2018-10-25T18:57:33.124" v="174" actId="26606"/>
          <ac:spMkLst>
            <pc:docMk/>
            <pc:sldMk cId="2660340394" sldId="1621"/>
            <ac:spMk id="22" creationId="{8D70B121-56F4-4848-B38B-182089D909FA}"/>
          </ac:spMkLst>
        </pc:spChg>
        <pc:spChg chg="add del">
          <ac:chgData name="Jeff Wagner" userId="88ef95cb-d269-4d78-b3f1-131ced00cf52" providerId="ADAL" clId="{27CACB8D-E545-49CD-8BB0-77BA0C979D85}" dt="2018-10-25T18:57:40.450" v="177"/>
          <ac:spMkLst>
            <pc:docMk/>
            <pc:sldMk cId="2660340394" sldId="1621"/>
            <ac:spMk id="26" creationId="{73DE2CFE-42F2-48F0-8706-5264E012B10C}"/>
          </ac:spMkLst>
        </pc:spChg>
        <pc:spChg chg="add">
          <ac:chgData name="Jeff Wagner" userId="88ef95cb-d269-4d78-b3f1-131ced00cf52" providerId="ADAL" clId="{27CACB8D-E545-49CD-8BB0-77BA0C979D85}" dt="2018-10-25T18:58:28.857" v="193" actId="26606"/>
          <ac:spMkLst>
            <pc:docMk/>
            <pc:sldMk cId="2660340394" sldId="1621"/>
            <ac:spMk id="32" creationId="{876248C8-0720-48AB-91BA-5F530BB41E5E}"/>
          </ac:spMkLst>
        </pc:spChg>
        <pc:spChg chg="add">
          <ac:chgData name="Jeff Wagner" userId="88ef95cb-d269-4d78-b3f1-131ced00cf52" providerId="ADAL" clId="{27CACB8D-E545-49CD-8BB0-77BA0C979D85}" dt="2018-10-25T18:58:28.857" v="193" actId="26606"/>
          <ac:spMkLst>
            <pc:docMk/>
            <pc:sldMk cId="2660340394" sldId="1621"/>
            <ac:spMk id="34" creationId="{523BEDA7-D0B8-4802-8168-92452653BC9F}"/>
          </ac:spMkLst>
        </pc:spChg>
        <pc:spChg chg="add">
          <ac:chgData name="Jeff Wagner" userId="88ef95cb-d269-4d78-b3f1-131ced00cf52" providerId="ADAL" clId="{27CACB8D-E545-49CD-8BB0-77BA0C979D85}" dt="2018-10-25T18:58:28.857" v="193" actId="26606"/>
          <ac:spMkLst>
            <pc:docMk/>
            <pc:sldMk cId="2660340394" sldId="1621"/>
            <ac:spMk id="36" creationId="{D2EFF34B-7B1A-4F9D-8CEE-A40962BC7C21}"/>
          </ac:spMkLst>
        </pc:spChg>
        <pc:graphicFrameChg chg="add mod modGraphic">
          <ac:chgData name="Jeff Wagner" userId="88ef95cb-d269-4d78-b3f1-131ced00cf52" providerId="ADAL" clId="{27CACB8D-E545-49CD-8BB0-77BA0C979D85}" dt="2018-10-25T18:58:28.857" v="193" actId="26606"/>
          <ac:graphicFrameMkLst>
            <pc:docMk/>
            <pc:sldMk cId="2660340394" sldId="1621"/>
            <ac:graphicFrameMk id="27" creationId="{0A892E5B-48EE-4539-95B9-21BB0791793C}"/>
          </ac:graphicFrameMkLst>
        </pc:graphicFrameChg>
        <pc:cxnChg chg="add del">
          <ac:chgData name="Jeff Wagner" userId="88ef95cb-d269-4d78-b3f1-131ced00cf52" providerId="ADAL" clId="{27CACB8D-E545-49CD-8BB0-77BA0C979D85}" dt="2018-10-25T18:57:33.124" v="174" actId="26606"/>
          <ac:cxnSpMkLst>
            <pc:docMk/>
            <pc:sldMk cId="2660340394" sldId="1621"/>
            <ac:cxnSpMk id="24" creationId="{2D72A2C9-F3CA-4216-8BAD-FA4C970C3C4E}"/>
          </ac:cxnSpMkLst>
        </pc:cxnChg>
      </pc:sldChg>
      <pc:sldChg chg="addSp delSp modSp add modTransition">
        <pc:chgData name="Jeff Wagner" userId="88ef95cb-d269-4d78-b3f1-131ced00cf52" providerId="ADAL" clId="{27CACB8D-E545-49CD-8BB0-77BA0C979D85}" dt="2018-10-25T20:06:40.860" v="451" actId="5793"/>
        <pc:sldMkLst>
          <pc:docMk/>
          <pc:sldMk cId="4201738937" sldId="1622"/>
        </pc:sldMkLst>
        <pc:spChg chg="del">
          <ac:chgData name="Jeff Wagner" userId="88ef95cb-d269-4d78-b3f1-131ced00cf52" providerId="ADAL" clId="{27CACB8D-E545-49CD-8BB0-77BA0C979D85}" dt="2018-10-25T18:38:17.375" v="19"/>
          <ac:spMkLst>
            <pc:docMk/>
            <pc:sldMk cId="4201738937" sldId="1622"/>
            <ac:spMk id="2" creationId="{442FE09B-2BC0-411B-B263-39E394475675}"/>
          </ac:spMkLst>
        </pc:spChg>
        <pc:spChg chg="del">
          <ac:chgData name="Jeff Wagner" userId="88ef95cb-d269-4d78-b3f1-131ced00cf52" providerId="ADAL" clId="{27CACB8D-E545-49CD-8BB0-77BA0C979D85}" dt="2018-10-25T18:38:17.375" v="19"/>
          <ac:spMkLst>
            <pc:docMk/>
            <pc:sldMk cId="4201738937" sldId="1622"/>
            <ac:spMk id="3" creationId="{3BBB3D87-B9DE-4BB8-A396-3EE724E8C1DC}"/>
          </ac:spMkLst>
        </pc:spChg>
        <pc:spChg chg="add mod">
          <ac:chgData name="Jeff Wagner" userId="88ef95cb-d269-4d78-b3f1-131ced00cf52" providerId="ADAL" clId="{27CACB8D-E545-49CD-8BB0-77BA0C979D85}" dt="2018-10-25T20:06:40.860" v="451" actId="5793"/>
          <ac:spMkLst>
            <pc:docMk/>
            <pc:sldMk cId="4201738937" sldId="1622"/>
            <ac:spMk id="4" creationId="{8654599E-4FA5-4340-8C0E-C8B12C5213F3}"/>
          </ac:spMkLst>
        </pc:spChg>
        <pc:spChg chg="add del mod">
          <ac:chgData name="Jeff Wagner" userId="88ef95cb-d269-4d78-b3f1-131ced00cf52" providerId="ADAL" clId="{27CACB8D-E545-49CD-8BB0-77BA0C979D85}" dt="2018-10-25T18:38:45.534" v="34" actId="478"/>
          <ac:spMkLst>
            <pc:docMk/>
            <pc:sldMk cId="4201738937" sldId="1622"/>
            <ac:spMk id="5" creationId="{59CDF872-D6D7-47E5-BA83-14532491691B}"/>
          </ac:spMkLst>
        </pc:spChg>
      </pc:sldChg>
      <pc:sldChg chg="addSp delSp modSp add">
        <pc:chgData name="Jeff Wagner" userId="88ef95cb-d269-4d78-b3f1-131ced00cf52" providerId="ADAL" clId="{27CACB8D-E545-49CD-8BB0-77BA0C979D85}" dt="2018-10-25T20:07:07.510" v="468" actId="20577"/>
        <pc:sldMkLst>
          <pc:docMk/>
          <pc:sldMk cId="1030056745" sldId="1623"/>
        </pc:sldMkLst>
        <pc:spChg chg="del">
          <ac:chgData name="Jeff Wagner" userId="88ef95cb-d269-4d78-b3f1-131ced00cf52" providerId="ADAL" clId="{27CACB8D-E545-49CD-8BB0-77BA0C979D85}" dt="2018-10-25T20:07:02.906" v="452"/>
          <ac:spMkLst>
            <pc:docMk/>
            <pc:sldMk cId="1030056745" sldId="1623"/>
            <ac:spMk id="2" creationId="{769B703B-3E74-48EB-A668-0699839F584E}"/>
          </ac:spMkLst>
        </pc:spChg>
        <pc:spChg chg="del">
          <ac:chgData name="Jeff Wagner" userId="88ef95cb-d269-4d78-b3f1-131ced00cf52" providerId="ADAL" clId="{27CACB8D-E545-49CD-8BB0-77BA0C979D85}" dt="2018-10-25T20:07:02.906" v="452"/>
          <ac:spMkLst>
            <pc:docMk/>
            <pc:sldMk cId="1030056745" sldId="1623"/>
            <ac:spMk id="3" creationId="{B8306D4F-3644-4255-9A64-8C7E5348F217}"/>
          </ac:spMkLst>
        </pc:spChg>
        <pc:spChg chg="add mod">
          <ac:chgData name="Jeff Wagner" userId="88ef95cb-d269-4d78-b3f1-131ced00cf52" providerId="ADAL" clId="{27CACB8D-E545-49CD-8BB0-77BA0C979D85}" dt="2018-10-25T20:07:07.510" v="468" actId="20577"/>
          <ac:spMkLst>
            <pc:docMk/>
            <pc:sldMk cId="1030056745" sldId="1623"/>
            <ac:spMk id="4" creationId="{EAA7693E-4B57-4216-A9FD-4F0C80555411}"/>
          </ac:spMkLst>
        </pc:spChg>
        <pc:spChg chg="add mod">
          <ac:chgData name="Jeff Wagner" userId="88ef95cb-d269-4d78-b3f1-131ced00cf52" providerId="ADAL" clId="{27CACB8D-E545-49CD-8BB0-77BA0C979D85}" dt="2018-10-25T20:07:02.906" v="452"/>
          <ac:spMkLst>
            <pc:docMk/>
            <pc:sldMk cId="1030056745" sldId="1623"/>
            <ac:spMk id="5" creationId="{9B006418-51BE-4B48-ACD4-135AE6584BA6}"/>
          </ac:spMkLst>
        </pc:spChg>
      </pc:sldChg>
      <pc:sldChg chg="addSp delSp modSp add modTransition">
        <pc:chgData name="Jeff Wagner" userId="88ef95cb-d269-4d78-b3f1-131ced00cf52" providerId="ADAL" clId="{27CACB8D-E545-49CD-8BB0-77BA0C979D85}" dt="2018-10-25T19:04:29.349" v="422" actId="20577"/>
        <pc:sldMkLst>
          <pc:docMk/>
          <pc:sldMk cId="206509471" sldId="1624"/>
        </pc:sldMkLst>
        <pc:spChg chg="del">
          <ac:chgData name="Jeff Wagner" userId="88ef95cb-d269-4d78-b3f1-131ced00cf52" providerId="ADAL" clId="{27CACB8D-E545-49CD-8BB0-77BA0C979D85}" dt="2018-10-25T19:02:43.366" v="382"/>
          <ac:spMkLst>
            <pc:docMk/>
            <pc:sldMk cId="206509471" sldId="1624"/>
            <ac:spMk id="2" creationId="{7EE2B953-BB0C-4693-B8BC-9A84D77AE31D}"/>
          </ac:spMkLst>
        </pc:spChg>
        <pc:spChg chg="add mod">
          <ac:chgData name="Jeff Wagner" userId="88ef95cb-d269-4d78-b3f1-131ced00cf52" providerId="ADAL" clId="{27CACB8D-E545-49CD-8BB0-77BA0C979D85}" dt="2018-10-25T19:03:38.240" v="397" actId="20577"/>
          <ac:spMkLst>
            <pc:docMk/>
            <pc:sldMk cId="206509471" sldId="1624"/>
            <ac:spMk id="3" creationId="{077A6E53-F9B7-432B-B5FF-EE2622157AD0}"/>
          </ac:spMkLst>
        </pc:spChg>
        <pc:spChg chg="add mod">
          <ac:chgData name="Jeff Wagner" userId="88ef95cb-d269-4d78-b3f1-131ced00cf52" providerId="ADAL" clId="{27CACB8D-E545-49CD-8BB0-77BA0C979D85}" dt="2018-10-25T19:04:29.349" v="422" actId="20577"/>
          <ac:spMkLst>
            <pc:docMk/>
            <pc:sldMk cId="206509471" sldId="1624"/>
            <ac:spMk id="4" creationId="{EEBC3780-83AA-4099-BAE4-C666B6432359}"/>
          </ac:spMkLst>
        </pc:spChg>
      </pc:sldChg>
      <pc:sldChg chg="modSp add">
        <pc:chgData name="Jeff Wagner" userId="88ef95cb-d269-4d78-b3f1-131ced00cf52" providerId="ADAL" clId="{27CACB8D-E545-49CD-8BB0-77BA0C979D85}" dt="2018-10-25T20:05:56.271" v="429" actId="207"/>
        <pc:sldMkLst>
          <pc:docMk/>
          <pc:sldMk cId="1066758002" sldId="1625"/>
        </pc:sldMkLst>
        <pc:grpChg chg="mod">
          <ac:chgData name="Jeff Wagner" userId="88ef95cb-d269-4d78-b3f1-131ced00cf52" providerId="ADAL" clId="{27CACB8D-E545-49CD-8BB0-77BA0C979D85}" dt="2018-10-25T20:05:56.271" v="429" actId="207"/>
          <ac:grpSpMkLst>
            <pc:docMk/>
            <pc:sldMk cId="1066758002" sldId="1625"/>
            <ac:grpSpMk id="33" creationId="{1E38F548-560F-44E7-8258-93EBBE1FF904}"/>
          </ac:grpSpMkLst>
        </pc:grpChg>
        <pc:grpChg chg="mod">
          <ac:chgData name="Jeff Wagner" userId="88ef95cb-d269-4d78-b3f1-131ced00cf52" providerId="ADAL" clId="{27CACB8D-E545-49CD-8BB0-77BA0C979D85}" dt="2018-10-25T20:05:56.271" v="429" actId="207"/>
          <ac:grpSpMkLst>
            <pc:docMk/>
            <pc:sldMk cId="1066758002" sldId="1625"/>
            <ac:grpSpMk id="46" creationId="{2736EDCD-87D6-4A20-B7E8-289178E5E65A}"/>
          </ac:grpSpMkLst>
        </pc:grpChg>
        <pc:grpChg chg="mod">
          <ac:chgData name="Jeff Wagner" userId="88ef95cb-d269-4d78-b3f1-131ced00cf52" providerId="ADAL" clId="{27CACB8D-E545-49CD-8BB0-77BA0C979D85}" dt="2018-10-25T20:05:56.271" v="429" actId="207"/>
          <ac:grpSpMkLst>
            <pc:docMk/>
            <pc:sldMk cId="1066758002" sldId="1625"/>
            <ac:grpSpMk id="49" creationId="{9CDCC862-6998-4494-8E9B-976141EE089A}"/>
          </ac:grpSpMkLst>
        </pc:grpChg>
        <pc:grpChg chg="mod">
          <ac:chgData name="Jeff Wagner" userId="88ef95cb-d269-4d78-b3f1-131ced00cf52" providerId="ADAL" clId="{27CACB8D-E545-49CD-8BB0-77BA0C979D85}" dt="2018-10-25T20:05:56.271" v="429" actId="207"/>
          <ac:grpSpMkLst>
            <pc:docMk/>
            <pc:sldMk cId="1066758002" sldId="1625"/>
            <ac:grpSpMk id="52" creationId="{F66CA573-4890-4FCF-ABEB-DAC93A3A2E57}"/>
          </ac:grpSpMkLst>
        </pc:grpChg>
      </pc:sldChg>
      <pc:sldMasterChg chg="delSldLayout">
        <pc:chgData name="Jeff Wagner" userId="88ef95cb-d269-4d78-b3f1-131ced00cf52" providerId="ADAL" clId="{27CACB8D-E545-49CD-8BB0-77BA0C979D85}" dt="2018-10-25T18:39:31.890" v="46" actId="2696"/>
        <pc:sldMasterMkLst>
          <pc:docMk/>
          <pc:sldMasterMk cId="1881724970" sldId="2147484551"/>
        </pc:sldMasterMkLst>
        <pc:sldLayoutChg chg="del">
          <pc:chgData name="Jeff Wagner" userId="88ef95cb-d269-4d78-b3f1-131ced00cf52" providerId="ADAL" clId="{27CACB8D-E545-49CD-8BB0-77BA0C979D85}" dt="2018-10-25T18:39:31.890" v="46" actId="2696"/>
          <pc:sldLayoutMkLst>
            <pc:docMk/>
            <pc:sldMasterMk cId="1881724970" sldId="2147484551"/>
            <pc:sldLayoutMk cId="772925452" sldId="2147484574"/>
          </pc:sldLayoutMkLst>
        </pc:sldLayoutChg>
      </pc:sldMasterChg>
      <pc:sldMasterChg chg="addSp modTransition">
        <pc:chgData name="Jeff Wagner" userId="88ef95cb-d269-4d78-b3f1-131ced00cf52" providerId="ADAL" clId="{27CACB8D-E545-49CD-8BB0-77BA0C979D85}" dt="2018-10-25T18:54:34.837" v="154"/>
        <pc:sldMasterMkLst>
          <pc:docMk/>
          <pc:sldMasterMk cId="234412850" sldId="2147484581"/>
        </pc:sldMasterMkLst>
        <pc:picChg chg="add">
          <ac:chgData name="Jeff Wagner" userId="88ef95cb-d269-4d78-b3f1-131ced00cf52" providerId="ADAL" clId="{27CACB8D-E545-49CD-8BB0-77BA0C979D85}" dt="2018-10-25T18:54:34.837" v="154"/>
          <ac:picMkLst>
            <pc:docMk/>
            <pc:sldMasterMk cId="234412850" sldId="2147484581"/>
            <ac:picMk id="7" creationId="{65591DC7-877D-47B8-BA04-2F94DBA28C8A}"/>
          </ac:picMkLst>
        </pc:picChg>
      </pc:sldMasterChg>
      <pc:sldMasterChg chg="addSp modTransition">
        <pc:chgData name="Jeff Wagner" userId="88ef95cb-d269-4d78-b3f1-131ced00cf52" providerId="ADAL" clId="{27CACB8D-E545-49CD-8BB0-77BA0C979D85}" dt="2018-10-25T18:55:16.979" v="159"/>
        <pc:sldMasterMkLst>
          <pc:docMk/>
          <pc:sldMasterMk cId="3586518672" sldId="2147484597"/>
        </pc:sldMasterMkLst>
        <pc:picChg chg="add">
          <ac:chgData name="Jeff Wagner" userId="88ef95cb-d269-4d78-b3f1-131ced00cf52" providerId="ADAL" clId="{27CACB8D-E545-49CD-8BB0-77BA0C979D85}" dt="2018-10-25T18:55:16.979" v="159"/>
          <ac:picMkLst>
            <pc:docMk/>
            <pc:sldMasterMk cId="3586518672" sldId="2147484597"/>
            <ac:picMk id="18" creationId="{E863DE54-28A1-41CE-B44A-A11CB09E3736}"/>
          </ac:picMkLst>
        </pc:picChg>
      </pc:sldMasterChg>
      <pc:sldMasterChg chg="addSp modTransition">
        <pc:chgData name="Jeff Wagner" userId="88ef95cb-d269-4d78-b3f1-131ced00cf52" providerId="ADAL" clId="{27CACB8D-E545-49CD-8BB0-77BA0C979D85}" dt="2018-10-25T18:55:20.731" v="162"/>
        <pc:sldMasterMkLst>
          <pc:docMk/>
          <pc:sldMasterMk cId="3522896298" sldId="2147484618"/>
        </pc:sldMasterMkLst>
        <pc:picChg chg="add">
          <ac:chgData name="Jeff Wagner" userId="88ef95cb-d269-4d78-b3f1-131ced00cf52" providerId="ADAL" clId="{27CACB8D-E545-49CD-8BB0-77BA0C979D85}" dt="2018-10-25T18:55:20.731" v="162"/>
          <ac:picMkLst>
            <pc:docMk/>
            <pc:sldMasterMk cId="3522896298" sldId="2147484618"/>
            <ac:picMk id="11" creationId="{60662AE1-6EA4-4477-97D9-D2F3FBC99342}"/>
          </ac:picMkLst>
        </pc:picChg>
      </pc:sldMasterChg>
      <pc:sldMasterChg chg="addSp modTransition">
        <pc:chgData name="Jeff Wagner" userId="88ef95cb-d269-4d78-b3f1-131ced00cf52" providerId="ADAL" clId="{27CACB8D-E545-49CD-8BB0-77BA0C979D85}" dt="2018-10-25T18:55:25.903" v="165"/>
        <pc:sldMasterMkLst>
          <pc:docMk/>
          <pc:sldMasterMk cId="2919204301" sldId="2147484634"/>
        </pc:sldMasterMkLst>
        <pc:picChg chg="add">
          <ac:chgData name="Jeff Wagner" userId="88ef95cb-d269-4d78-b3f1-131ced00cf52" providerId="ADAL" clId="{27CACB8D-E545-49CD-8BB0-77BA0C979D85}" dt="2018-10-25T18:55:25.903" v="165"/>
          <ac:picMkLst>
            <pc:docMk/>
            <pc:sldMasterMk cId="2919204301" sldId="2147484634"/>
            <ac:picMk id="7" creationId="{33F24FFD-9C3F-440F-8A8C-5DB221D6596C}"/>
          </ac:picMkLst>
        </pc:picChg>
      </pc:sldMasterChg>
      <pc:sldMasterChg chg="addSp modTransition">
        <pc:chgData name="Jeff Wagner" userId="88ef95cb-d269-4d78-b3f1-131ced00cf52" providerId="ADAL" clId="{27CACB8D-E545-49CD-8BB0-77BA0C979D85}" dt="2018-10-25T18:57:15.038" v="170"/>
        <pc:sldMasterMkLst>
          <pc:docMk/>
          <pc:sldMasterMk cId="3103532794" sldId="2147484650"/>
        </pc:sldMasterMkLst>
        <pc:picChg chg="add">
          <ac:chgData name="Jeff Wagner" userId="88ef95cb-d269-4d78-b3f1-131ced00cf52" providerId="ADAL" clId="{27CACB8D-E545-49CD-8BB0-77BA0C979D85}" dt="2018-10-25T18:57:15.038" v="170"/>
          <ac:picMkLst>
            <pc:docMk/>
            <pc:sldMasterMk cId="3103532794" sldId="2147484650"/>
            <ac:picMk id="7" creationId="{7F166CA0-02D0-4870-908A-246715A56DDA}"/>
          </ac:picMkLst>
        </pc:picChg>
      </pc:sldMasterChg>
      <pc:sldMasterChg chg="addSp modTransition">
        <pc:chgData name="Jeff Wagner" userId="88ef95cb-d269-4d78-b3f1-131ced00cf52" providerId="ADAL" clId="{27CACB8D-E545-49CD-8BB0-77BA0C979D85}" dt="2018-10-25T18:57:40.450" v="177"/>
        <pc:sldMasterMkLst>
          <pc:docMk/>
          <pc:sldMasterMk cId="88501930" sldId="2147484666"/>
        </pc:sldMasterMkLst>
        <pc:picChg chg="add">
          <ac:chgData name="Jeff Wagner" userId="88ef95cb-d269-4d78-b3f1-131ced00cf52" providerId="ADAL" clId="{27CACB8D-E545-49CD-8BB0-77BA0C979D85}" dt="2018-10-25T18:57:40.450" v="177"/>
          <ac:picMkLst>
            <pc:docMk/>
            <pc:sldMasterMk cId="88501930" sldId="2147484666"/>
            <ac:picMk id="7" creationId="{3981F6CC-E723-4A34-B026-537D43444DEE}"/>
          </ac:picMkLst>
        </pc:picChg>
      </pc:sldMasterChg>
      <pc:sldMasterChg chg="addSp modTransition">
        <pc:chgData name="Jeff Wagner" userId="88ef95cb-d269-4d78-b3f1-131ced00cf52" providerId="ADAL" clId="{27CACB8D-E545-49CD-8BB0-77BA0C979D85}" dt="2018-10-25T18:57:48.762" v="178"/>
        <pc:sldMasterMkLst>
          <pc:docMk/>
          <pc:sldMasterMk cId="934597097" sldId="2147484682"/>
        </pc:sldMasterMkLst>
        <pc:picChg chg="add">
          <ac:chgData name="Jeff Wagner" userId="88ef95cb-d269-4d78-b3f1-131ced00cf52" providerId="ADAL" clId="{27CACB8D-E545-49CD-8BB0-77BA0C979D85}" dt="2018-10-25T18:57:48.762" v="178"/>
          <ac:picMkLst>
            <pc:docMk/>
            <pc:sldMasterMk cId="934597097" sldId="2147484682"/>
            <ac:picMk id="36" creationId="{8F45C4AB-574A-4437-9B28-9F85BC7E72AA}"/>
          </ac:picMkLst>
        </pc:picChg>
      </pc:sldMasterChg>
      <pc:sldMasterChg chg="addSp modTransition">
        <pc:chgData name="Jeff Wagner" userId="88ef95cb-d269-4d78-b3f1-131ced00cf52" providerId="ADAL" clId="{27CACB8D-E545-49CD-8BB0-77BA0C979D85}" dt="2018-10-25T18:57:55.051" v="181"/>
        <pc:sldMasterMkLst>
          <pc:docMk/>
          <pc:sldMasterMk cId="1321804810" sldId="2147484703"/>
        </pc:sldMasterMkLst>
        <pc:picChg chg="add">
          <ac:chgData name="Jeff Wagner" userId="88ef95cb-d269-4d78-b3f1-131ced00cf52" providerId="ADAL" clId="{27CACB8D-E545-49CD-8BB0-77BA0C979D85}" dt="2018-10-25T18:57:55.051" v="181"/>
          <ac:picMkLst>
            <pc:docMk/>
            <pc:sldMasterMk cId="1321804810" sldId="2147484703"/>
            <ac:picMk id="11" creationId="{C74E55F4-D472-4219-A730-4FF549F0BD92}"/>
          </ac:picMkLst>
        </pc:picChg>
      </pc:sldMasterChg>
      <pc:sldMasterChg chg="addSp modTransition">
        <pc:chgData name="Jeff Wagner" userId="88ef95cb-d269-4d78-b3f1-131ced00cf52" providerId="ADAL" clId="{27CACB8D-E545-49CD-8BB0-77BA0C979D85}" dt="2018-10-25T18:58:01.617" v="184"/>
        <pc:sldMasterMkLst>
          <pc:docMk/>
          <pc:sldMasterMk cId="537154334" sldId="2147484719"/>
        </pc:sldMasterMkLst>
        <pc:picChg chg="add">
          <ac:chgData name="Jeff Wagner" userId="88ef95cb-d269-4d78-b3f1-131ced00cf52" providerId="ADAL" clId="{27CACB8D-E545-49CD-8BB0-77BA0C979D85}" dt="2018-10-25T18:58:01.617" v="184"/>
          <ac:picMkLst>
            <pc:docMk/>
            <pc:sldMasterMk cId="537154334" sldId="2147484719"/>
            <ac:picMk id="11" creationId="{B3F03B33-D6EF-4998-985A-ADA830CC9EA6}"/>
          </ac:picMkLst>
        </pc:picChg>
      </pc:sldMasterChg>
      <pc:sldMasterChg chg="addSp modTransition">
        <pc:chgData name="Jeff Wagner" userId="88ef95cb-d269-4d78-b3f1-131ced00cf52" providerId="ADAL" clId="{27CACB8D-E545-49CD-8BB0-77BA0C979D85}" dt="2018-10-25T18:58:04.423" v="185"/>
        <pc:sldMasterMkLst>
          <pc:docMk/>
          <pc:sldMasterMk cId="899028608" sldId="2147484735"/>
        </pc:sldMasterMkLst>
        <pc:picChg chg="add">
          <ac:chgData name="Jeff Wagner" userId="88ef95cb-d269-4d78-b3f1-131ced00cf52" providerId="ADAL" clId="{27CACB8D-E545-49CD-8BB0-77BA0C979D85}" dt="2018-10-25T18:58:04.423" v="185"/>
          <ac:picMkLst>
            <pc:docMk/>
            <pc:sldMasterMk cId="899028608" sldId="2147484735"/>
            <ac:picMk id="10" creationId="{6EB082D7-903C-4C26-A13B-68DDEA0F2172}"/>
          </ac:picMkLst>
        </pc:picChg>
      </pc:sldMasterChg>
      <pc:sldMasterChg chg="addSp modTransition">
        <pc:chgData name="Jeff Wagner" userId="88ef95cb-d269-4d78-b3f1-131ced00cf52" providerId="ADAL" clId="{27CACB8D-E545-49CD-8BB0-77BA0C979D85}" dt="2018-10-25T18:58:07.397" v="187"/>
        <pc:sldMasterMkLst>
          <pc:docMk/>
          <pc:sldMasterMk cId="2761073309" sldId="2147484751"/>
        </pc:sldMasterMkLst>
        <pc:picChg chg="add">
          <ac:chgData name="Jeff Wagner" userId="88ef95cb-d269-4d78-b3f1-131ced00cf52" providerId="ADAL" clId="{27CACB8D-E545-49CD-8BB0-77BA0C979D85}" dt="2018-10-25T18:58:07.397" v="187"/>
          <ac:picMkLst>
            <pc:docMk/>
            <pc:sldMasterMk cId="2761073309" sldId="2147484751"/>
            <ac:picMk id="10" creationId="{4BE0DD25-5474-46D2-89B9-056996653C24}"/>
          </ac:picMkLst>
        </pc:picChg>
      </pc:sldMasterChg>
      <pc:sldMasterChg chg="addSp modTransition">
        <pc:chgData name="Jeff Wagner" userId="88ef95cb-d269-4d78-b3f1-131ced00cf52" providerId="ADAL" clId="{27CACB8D-E545-49CD-8BB0-77BA0C979D85}" dt="2018-10-25T18:58:22.108" v="191"/>
        <pc:sldMasterMkLst>
          <pc:docMk/>
          <pc:sldMasterMk cId="3479036928" sldId="2147484767"/>
        </pc:sldMasterMkLst>
        <pc:picChg chg="add">
          <ac:chgData name="Jeff Wagner" userId="88ef95cb-d269-4d78-b3f1-131ced00cf52" providerId="ADAL" clId="{27CACB8D-E545-49CD-8BB0-77BA0C979D85}" dt="2018-10-25T18:58:22.108" v="191"/>
          <ac:picMkLst>
            <pc:docMk/>
            <pc:sldMasterMk cId="3479036928" sldId="2147484767"/>
            <ac:picMk id="7" creationId="{CBA22458-C58D-4FC0-910B-08CBE957A95E}"/>
          </ac:picMkLst>
        </pc:picChg>
      </pc:sldMasterChg>
    </pc:docChg>
  </pc:docChgLst>
  <pc:docChgLst>
    <pc:chgData name="Jeff Wagner" userId="88ef95cb-d269-4d78-b3f1-131ced00cf52" providerId="ADAL" clId="{DFE5DA0B-D5EB-4AD4-8593-68B013F4DB1D}"/>
    <pc:docChg chg="undo custSel mod addSld delSld modSld sldOrd modSection">
      <pc:chgData name="Jeff Wagner" userId="88ef95cb-d269-4d78-b3f1-131ced00cf52" providerId="ADAL" clId="{DFE5DA0B-D5EB-4AD4-8593-68B013F4DB1D}" dt="2018-10-28T13:27:46.246" v="389"/>
      <pc:docMkLst>
        <pc:docMk/>
      </pc:docMkLst>
      <pc:sldChg chg="add del">
        <pc:chgData name="Jeff Wagner" userId="88ef95cb-d269-4d78-b3f1-131ced00cf52" providerId="ADAL" clId="{DFE5DA0B-D5EB-4AD4-8593-68B013F4DB1D}" dt="2018-10-28T13:15:16.362" v="317" actId="2696"/>
        <pc:sldMkLst>
          <pc:docMk/>
          <pc:sldMk cId="3197489770" sldId="260"/>
        </pc:sldMkLst>
      </pc:sldChg>
      <pc:sldChg chg="add del">
        <pc:chgData name="Jeff Wagner" userId="88ef95cb-d269-4d78-b3f1-131ced00cf52" providerId="ADAL" clId="{DFE5DA0B-D5EB-4AD4-8593-68B013F4DB1D}" dt="2018-10-28T13:15:17.823" v="318" actId="2696"/>
        <pc:sldMkLst>
          <pc:docMk/>
          <pc:sldMk cId="4282852674" sldId="261"/>
        </pc:sldMkLst>
      </pc:sldChg>
      <pc:sldChg chg="del">
        <pc:chgData name="Jeff Wagner" userId="88ef95cb-d269-4d78-b3f1-131ced00cf52" providerId="ADAL" clId="{DFE5DA0B-D5EB-4AD4-8593-68B013F4DB1D}" dt="2018-10-25T22:57:05.427" v="294" actId="2696"/>
        <pc:sldMkLst>
          <pc:docMk/>
          <pc:sldMk cId="3656378560" sldId="1552"/>
        </pc:sldMkLst>
      </pc:sldChg>
      <pc:sldChg chg="modSp del">
        <pc:chgData name="Jeff Wagner" userId="88ef95cb-d269-4d78-b3f1-131ced00cf52" providerId="ADAL" clId="{DFE5DA0B-D5EB-4AD4-8593-68B013F4DB1D}" dt="2018-10-25T22:56:06.416" v="286" actId="2696"/>
        <pc:sldMkLst>
          <pc:docMk/>
          <pc:sldMk cId="2701158252" sldId="1553"/>
        </pc:sldMkLst>
        <pc:spChg chg="mod">
          <ac:chgData name="Jeff Wagner" userId="88ef95cb-d269-4d78-b3f1-131ced00cf52" providerId="ADAL" clId="{DFE5DA0B-D5EB-4AD4-8593-68B013F4DB1D}" dt="2018-10-25T20:15:20.769" v="273" actId="27636"/>
          <ac:spMkLst>
            <pc:docMk/>
            <pc:sldMk cId="2701158252" sldId="1553"/>
            <ac:spMk id="4" creationId="{00000000-0000-0000-0000-000000000000}"/>
          </ac:spMkLst>
        </pc:spChg>
      </pc:sldChg>
      <pc:sldChg chg="addSp delSp add del setBg delDesignElem">
        <pc:chgData name="Jeff Wagner" userId="88ef95cb-d269-4d78-b3f1-131ced00cf52" providerId="ADAL" clId="{DFE5DA0B-D5EB-4AD4-8593-68B013F4DB1D}" dt="2018-10-28T13:15:05.680" v="306" actId="2696"/>
        <pc:sldMkLst>
          <pc:docMk/>
          <pc:sldMk cId="1951057381" sldId="1561"/>
        </pc:sldMkLst>
        <pc:spChg chg="add del">
          <ac:chgData name="Jeff Wagner" userId="88ef95cb-d269-4d78-b3f1-131ced00cf52" providerId="ADAL" clId="{DFE5DA0B-D5EB-4AD4-8593-68B013F4DB1D}" dt="2018-10-25T22:56:46.807" v="291"/>
          <ac:spMkLst>
            <pc:docMk/>
            <pc:sldMk cId="1951057381" sldId="1561"/>
            <ac:spMk id="10" creationId="{8D70B121-56F4-4848-B38B-182089D909FA}"/>
          </ac:spMkLst>
        </pc:spChg>
        <pc:cxnChg chg="add del">
          <ac:chgData name="Jeff Wagner" userId="88ef95cb-d269-4d78-b3f1-131ced00cf52" providerId="ADAL" clId="{DFE5DA0B-D5EB-4AD4-8593-68B013F4DB1D}" dt="2018-10-25T22:56:46.807" v="291"/>
          <ac:cxnSpMkLst>
            <pc:docMk/>
            <pc:sldMk cId="1951057381" sldId="1561"/>
            <ac:cxnSpMk id="12" creationId="{2D72A2C9-F3CA-4216-8BAD-FA4C970C3C4E}"/>
          </ac:cxnSpMkLst>
        </pc:cxnChg>
      </pc:sldChg>
      <pc:sldChg chg="add del">
        <pc:chgData name="Jeff Wagner" userId="88ef95cb-d269-4d78-b3f1-131ced00cf52" providerId="ADAL" clId="{DFE5DA0B-D5EB-4AD4-8593-68B013F4DB1D}" dt="2018-10-28T13:15:09.530" v="308" actId="2696"/>
        <pc:sldMkLst>
          <pc:docMk/>
          <pc:sldMk cId="4047682743" sldId="1562"/>
        </pc:sldMkLst>
      </pc:sldChg>
      <pc:sldChg chg="add del">
        <pc:chgData name="Jeff Wagner" userId="88ef95cb-d269-4d78-b3f1-131ced00cf52" providerId="ADAL" clId="{DFE5DA0B-D5EB-4AD4-8593-68B013F4DB1D}" dt="2018-10-28T13:15:10.571" v="309" actId="2696"/>
        <pc:sldMkLst>
          <pc:docMk/>
          <pc:sldMk cId="1012871989" sldId="1563"/>
        </pc:sldMkLst>
      </pc:sldChg>
      <pc:sldChg chg="addSp delSp add del setBg delDesignElem">
        <pc:chgData name="Jeff Wagner" userId="88ef95cb-d269-4d78-b3f1-131ced00cf52" providerId="ADAL" clId="{DFE5DA0B-D5EB-4AD4-8593-68B013F4DB1D}" dt="2018-10-28T13:15:08.703" v="307" actId="2696"/>
        <pc:sldMkLst>
          <pc:docMk/>
          <pc:sldMk cId="885733004" sldId="1566"/>
        </pc:sldMkLst>
        <pc:spChg chg="add del">
          <ac:chgData name="Jeff Wagner" userId="88ef95cb-d269-4d78-b3f1-131ced00cf52" providerId="ADAL" clId="{DFE5DA0B-D5EB-4AD4-8593-68B013F4DB1D}" dt="2018-10-25T22:56:46.807" v="291"/>
          <ac:spMkLst>
            <pc:docMk/>
            <pc:sldMk cId="885733004" sldId="1566"/>
            <ac:spMk id="10" creationId="{8D70B121-56F4-4848-B38B-182089D909FA}"/>
          </ac:spMkLst>
        </pc:spChg>
        <pc:cxnChg chg="add del">
          <ac:chgData name="Jeff Wagner" userId="88ef95cb-d269-4d78-b3f1-131ced00cf52" providerId="ADAL" clId="{DFE5DA0B-D5EB-4AD4-8593-68B013F4DB1D}" dt="2018-10-25T22:56:46.807" v="291"/>
          <ac:cxnSpMkLst>
            <pc:docMk/>
            <pc:sldMk cId="885733004" sldId="1566"/>
            <ac:cxnSpMk id="12" creationId="{2D72A2C9-F3CA-4216-8BAD-FA4C970C3C4E}"/>
          </ac:cxnSpMkLst>
        </pc:cxnChg>
      </pc:sldChg>
      <pc:sldChg chg="addSp delSp modSp">
        <pc:chgData name="Jeff Wagner" userId="88ef95cb-d269-4d78-b3f1-131ced00cf52" providerId="ADAL" clId="{DFE5DA0B-D5EB-4AD4-8593-68B013F4DB1D}" dt="2018-10-28T13:18:36.169" v="383" actId="1076"/>
        <pc:sldMkLst>
          <pc:docMk/>
          <pc:sldMk cId="403844728" sldId="1568"/>
        </pc:sldMkLst>
        <pc:spChg chg="mod">
          <ac:chgData name="Jeff Wagner" userId="88ef95cb-d269-4d78-b3f1-131ced00cf52" providerId="ADAL" clId="{DFE5DA0B-D5EB-4AD4-8593-68B013F4DB1D}" dt="2018-10-28T13:18:36.169" v="383" actId="1076"/>
          <ac:spMkLst>
            <pc:docMk/>
            <pc:sldMk cId="403844728" sldId="1568"/>
            <ac:spMk id="9" creationId="{69F63096-899E-4E8A-B7EC-7F796EE28834}"/>
          </ac:spMkLst>
        </pc:spChg>
        <pc:spChg chg="add del mod">
          <ac:chgData name="Jeff Wagner" userId="88ef95cb-d269-4d78-b3f1-131ced00cf52" providerId="ADAL" clId="{DFE5DA0B-D5EB-4AD4-8593-68B013F4DB1D}" dt="2018-10-25T20:12:38.352" v="141" actId="478"/>
          <ac:spMkLst>
            <pc:docMk/>
            <pc:sldMk cId="403844728" sldId="1568"/>
            <ac:spMk id="19" creationId="{5BA6D76D-22DC-41C8-A7AC-6D35521B0050}"/>
          </ac:spMkLst>
        </pc:spChg>
        <pc:spChg chg="add del mod">
          <ac:chgData name="Jeff Wagner" userId="88ef95cb-d269-4d78-b3f1-131ced00cf52" providerId="ADAL" clId="{DFE5DA0B-D5EB-4AD4-8593-68B013F4DB1D}" dt="2018-10-25T20:12:39.168" v="142" actId="478"/>
          <ac:spMkLst>
            <pc:docMk/>
            <pc:sldMk cId="403844728" sldId="1568"/>
            <ac:spMk id="20" creationId="{649EB120-837B-4CF7-8183-01A1FE1401D9}"/>
          </ac:spMkLst>
        </pc:spChg>
        <pc:spChg chg="mod">
          <ac:chgData name="Jeff Wagner" userId="88ef95cb-d269-4d78-b3f1-131ced00cf52" providerId="ADAL" clId="{DFE5DA0B-D5EB-4AD4-8593-68B013F4DB1D}" dt="2018-10-25T20:12:50.376" v="146" actId="20577"/>
          <ac:spMkLst>
            <pc:docMk/>
            <pc:sldMk cId="403844728" sldId="1568"/>
            <ac:spMk id="22" creationId="{1C6C3E5A-85C1-48E2-A4F3-8D11921549A7}"/>
          </ac:spMkLst>
        </pc:spChg>
        <pc:spChg chg="mod">
          <ac:chgData name="Jeff Wagner" userId="88ef95cb-d269-4d78-b3f1-131ced00cf52" providerId="ADAL" clId="{DFE5DA0B-D5EB-4AD4-8593-68B013F4DB1D}" dt="2018-10-25T20:13:36.986" v="237" actId="20577"/>
          <ac:spMkLst>
            <pc:docMk/>
            <pc:sldMk cId="403844728" sldId="1568"/>
            <ac:spMk id="23" creationId="{84464152-A482-4E8A-AEDA-FFBAD524E20A}"/>
          </ac:spMkLst>
        </pc:spChg>
        <pc:spChg chg="mod">
          <ac:chgData name="Jeff Wagner" userId="88ef95cb-d269-4d78-b3f1-131ced00cf52" providerId="ADAL" clId="{DFE5DA0B-D5EB-4AD4-8593-68B013F4DB1D}" dt="2018-10-25T20:12:52.681" v="148" actId="20577"/>
          <ac:spMkLst>
            <pc:docMk/>
            <pc:sldMk cId="403844728" sldId="1568"/>
            <ac:spMk id="25" creationId="{91EC6AE8-780E-49A1-B906-654C5DABFF26}"/>
          </ac:spMkLst>
        </pc:spChg>
        <pc:spChg chg="mod">
          <ac:chgData name="Jeff Wagner" userId="88ef95cb-d269-4d78-b3f1-131ced00cf52" providerId="ADAL" clId="{DFE5DA0B-D5EB-4AD4-8593-68B013F4DB1D}" dt="2018-10-25T20:13:17.521" v="194" actId="20577"/>
          <ac:spMkLst>
            <pc:docMk/>
            <pc:sldMk cId="403844728" sldId="1568"/>
            <ac:spMk id="26" creationId="{19D73A31-9B0F-4AC1-BBB3-912324D95332}"/>
          </ac:spMkLst>
        </pc:spChg>
        <pc:spChg chg="mod">
          <ac:chgData name="Jeff Wagner" userId="88ef95cb-d269-4d78-b3f1-131ced00cf52" providerId="ADAL" clId="{DFE5DA0B-D5EB-4AD4-8593-68B013F4DB1D}" dt="2018-10-25T20:11:09.272" v="40" actId="20577"/>
          <ac:spMkLst>
            <pc:docMk/>
            <pc:sldMk cId="403844728" sldId="1568"/>
            <ac:spMk id="32" creationId="{D1845771-F5E0-4839-8A41-026D078986C1}"/>
          </ac:spMkLst>
        </pc:spChg>
        <pc:spChg chg="mod">
          <ac:chgData name="Jeff Wagner" userId="88ef95cb-d269-4d78-b3f1-131ced00cf52" providerId="ADAL" clId="{DFE5DA0B-D5EB-4AD4-8593-68B013F4DB1D}" dt="2018-10-25T20:11:30.178" v="69" actId="20577"/>
          <ac:spMkLst>
            <pc:docMk/>
            <pc:sldMk cId="403844728" sldId="1568"/>
            <ac:spMk id="48" creationId="{C55E3F95-30B9-45AD-B4AC-F31C43BDE12A}"/>
          </ac:spMkLst>
        </pc:spChg>
        <pc:spChg chg="mod">
          <ac:chgData name="Jeff Wagner" userId="88ef95cb-d269-4d78-b3f1-131ced00cf52" providerId="ADAL" clId="{DFE5DA0B-D5EB-4AD4-8593-68B013F4DB1D}" dt="2018-10-25T20:11:53.938" v="96" actId="20577"/>
          <ac:spMkLst>
            <pc:docMk/>
            <pc:sldMk cId="403844728" sldId="1568"/>
            <ac:spMk id="51" creationId="{32ED9B83-BEA0-46E7-9EB2-9F013CE6E5B9}"/>
          </ac:spMkLst>
        </pc:spChg>
        <pc:spChg chg="mod">
          <ac:chgData name="Jeff Wagner" userId="88ef95cb-d269-4d78-b3f1-131ced00cf52" providerId="ADAL" clId="{DFE5DA0B-D5EB-4AD4-8593-68B013F4DB1D}" dt="2018-10-28T13:18:06.464" v="379" actId="1076"/>
          <ac:spMkLst>
            <pc:docMk/>
            <pc:sldMk cId="403844728" sldId="1568"/>
            <ac:spMk id="54" creationId="{8FA4862F-3A8C-4F60-9BDE-70FD6C30BE42}"/>
          </ac:spMkLst>
        </pc:spChg>
        <pc:grpChg chg="add mod">
          <ac:chgData name="Jeff Wagner" userId="88ef95cb-d269-4d78-b3f1-131ced00cf52" providerId="ADAL" clId="{DFE5DA0B-D5EB-4AD4-8593-68B013F4DB1D}" dt="2018-10-28T13:18:20.198" v="381" actId="1076"/>
          <ac:grpSpMkLst>
            <pc:docMk/>
            <pc:sldMk cId="403844728" sldId="1568"/>
            <ac:grpSpMk id="21" creationId="{6BBC7805-65A4-4BB3-BD82-CD53AA56B5C9}"/>
          </ac:grpSpMkLst>
        </pc:grpChg>
        <pc:grpChg chg="add mod">
          <ac:chgData name="Jeff Wagner" userId="88ef95cb-d269-4d78-b3f1-131ced00cf52" providerId="ADAL" clId="{DFE5DA0B-D5EB-4AD4-8593-68B013F4DB1D}" dt="2018-10-28T13:18:30.679" v="382" actId="1076"/>
          <ac:grpSpMkLst>
            <pc:docMk/>
            <pc:sldMk cId="403844728" sldId="1568"/>
            <ac:grpSpMk id="24" creationId="{2C5B3273-21D2-4DFB-BB40-E3F50BD7374F}"/>
          </ac:grpSpMkLst>
        </pc:grpChg>
        <pc:grpChg chg="mod">
          <ac:chgData name="Jeff Wagner" userId="88ef95cb-d269-4d78-b3f1-131ced00cf52" providerId="ADAL" clId="{DFE5DA0B-D5EB-4AD4-8593-68B013F4DB1D}" dt="2018-10-28T13:18:13.023" v="380" actId="1076"/>
          <ac:grpSpMkLst>
            <pc:docMk/>
            <pc:sldMk cId="403844728" sldId="1568"/>
            <ac:grpSpMk id="52" creationId="{F66CA573-4890-4FCF-ABEB-DAC93A3A2E57}"/>
          </ac:grpSpMkLst>
        </pc:grpChg>
      </pc:sldChg>
      <pc:sldChg chg="modSp">
        <pc:chgData name="Jeff Wagner" userId="88ef95cb-d269-4d78-b3f1-131ced00cf52" providerId="ADAL" clId="{DFE5DA0B-D5EB-4AD4-8593-68B013F4DB1D}" dt="2018-10-28T13:26:12.712" v="388" actId="6549"/>
        <pc:sldMkLst>
          <pc:docMk/>
          <pc:sldMk cId="1186121470" sldId="1618"/>
        </pc:sldMkLst>
        <pc:spChg chg="mod">
          <ac:chgData name="Jeff Wagner" userId="88ef95cb-d269-4d78-b3f1-131ced00cf52" providerId="ADAL" clId="{DFE5DA0B-D5EB-4AD4-8593-68B013F4DB1D}" dt="2018-10-28T13:17:31.838" v="377" actId="20577"/>
          <ac:spMkLst>
            <pc:docMk/>
            <pc:sldMk cId="1186121470" sldId="1618"/>
            <ac:spMk id="4" creationId="{00000000-0000-0000-0000-000000000000}"/>
          </ac:spMkLst>
        </pc:spChg>
        <pc:spChg chg="mod">
          <ac:chgData name="Jeff Wagner" userId="88ef95cb-d269-4d78-b3f1-131ced00cf52" providerId="ADAL" clId="{DFE5DA0B-D5EB-4AD4-8593-68B013F4DB1D}" dt="2018-10-28T13:26:12.712" v="388" actId="6549"/>
          <ac:spMkLst>
            <pc:docMk/>
            <pc:sldMk cId="1186121470" sldId="1618"/>
            <ac:spMk id="5" creationId="{00000000-0000-0000-0000-000000000000}"/>
          </ac:spMkLst>
        </pc:spChg>
      </pc:sldChg>
      <pc:sldChg chg="del">
        <pc:chgData name="Jeff Wagner" userId="88ef95cb-d269-4d78-b3f1-131ced00cf52" providerId="ADAL" clId="{DFE5DA0B-D5EB-4AD4-8593-68B013F4DB1D}" dt="2018-10-25T22:55:12.323" v="279" actId="2696"/>
        <pc:sldMkLst>
          <pc:docMk/>
          <pc:sldMk cId="2660340394" sldId="1621"/>
        </pc:sldMkLst>
      </pc:sldChg>
      <pc:sldChg chg="modSp del">
        <pc:chgData name="Jeff Wagner" userId="88ef95cb-d269-4d78-b3f1-131ced00cf52" providerId="ADAL" clId="{DFE5DA0B-D5EB-4AD4-8593-68B013F4DB1D}" dt="2018-10-28T13:13:42.903" v="305" actId="2696"/>
        <pc:sldMkLst>
          <pc:docMk/>
          <pc:sldMk cId="4201738937" sldId="1622"/>
        </pc:sldMkLst>
        <pc:spChg chg="mod">
          <ac:chgData name="Jeff Wagner" userId="88ef95cb-d269-4d78-b3f1-131ced00cf52" providerId="ADAL" clId="{DFE5DA0B-D5EB-4AD4-8593-68B013F4DB1D}" dt="2018-10-25T22:55:02.557" v="277"/>
          <ac:spMkLst>
            <pc:docMk/>
            <pc:sldMk cId="4201738937" sldId="1622"/>
            <ac:spMk id="4" creationId="{8654599E-4FA5-4340-8C0E-C8B12C5213F3}"/>
          </ac:spMkLst>
        </pc:spChg>
      </pc:sldChg>
      <pc:sldChg chg="modSp add del">
        <pc:chgData name="Jeff Wagner" userId="88ef95cb-d269-4d78-b3f1-131ced00cf52" providerId="ADAL" clId="{DFE5DA0B-D5EB-4AD4-8593-68B013F4DB1D}" dt="2018-10-28T13:15:29.363" v="319"/>
        <pc:sldMkLst>
          <pc:docMk/>
          <pc:sldMk cId="1030056745" sldId="1623"/>
        </pc:sldMkLst>
        <pc:spChg chg="mod">
          <ac:chgData name="Jeff Wagner" userId="88ef95cb-d269-4d78-b3f1-131ced00cf52" providerId="ADAL" clId="{DFE5DA0B-D5EB-4AD4-8593-68B013F4DB1D}" dt="2018-10-25T20:16:05.912" v="274" actId="12"/>
          <ac:spMkLst>
            <pc:docMk/>
            <pc:sldMk cId="1030056745" sldId="1623"/>
            <ac:spMk id="5" creationId="{9B006418-51BE-4B48-ACD4-135AE6584BA6}"/>
          </ac:spMkLst>
        </pc:spChg>
      </pc:sldChg>
      <pc:sldChg chg="addSp delSp modSp del modTransition">
        <pc:chgData name="Jeff Wagner" userId="88ef95cb-d269-4d78-b3f1-131ced00cf52" providerId="ADAL" clId="{DFE5DA0B-D5EB-4AD4-8593-68B013F4DB1D}" dt="2018-10-25T22:55:58.078" v="284" actId="2696"/>
        <pc:sldMkLst>
          <pc:docMk/>
          <pc:sldMk cId="206509471" sldId="1624"/>
        </pc:sldMkLst>
        <pc:spChg chg="add del mod">
          <ac:chgData name="Jeff Wagner" userId="88ef95cb-d269-4d78-b3f1-131ced00cf52" providerId="ADAL" clId="{DFE5DA0B-D5EB-4AD4-8593-68B013F4DB1D}" dt="2018-10-25T20:14:41.400" v="241"/>
          <ac:spMkLst>
            <pc:docMk/>
            <pc:sldMk cId="206509471" sldId="1624"/>
            <ac:spMk id="2" creationId="{1BF967E2-E3BA-4529-8DDA-73E85F59D30A}"/>
          </ac:spMkLst>
        </pc:spChg>
        <pc:spChg chg="mod">
          <ac:chgData name="Jeff Wagner" userId="88ef95cb-d269-4d78-b3f1-131ced00cf52" providerId="ADAL" clId="{DFE5DA0B-D5EB-4AD4-8593-68B013F4DB1D}" dt="2018-10-25T20:16:11.300" v="275" actId="12"/>
          <ac:spMkLst>
            <pc:docMk/>
            <pc:sldMk cId="206509471" sldId="1624"/>
            <ac:spMk id="4" creationId="{EEBC3780-83AA-4099-BAE4-C666B6432359}"/>
          </ac:spMkLst>
        </pc:spChg>
        <pc:spChg chg="add del mod">
          <ac:chgData name="Jeff Wagner" userId="88ef95cb-d269-4d78-b3f1-131ced00cf52" providerId="ADAL" clId="{DFE5DA0B-D5EB-4AD4-8593-68B013F4DB1D}" dt="2018-10-25T20:14:41.400" v="241"/>
          <ac:spMkLst>
            <pc:docMk/>
            <pc:sldMk cId="206509471" sldId="1624"/>
            <ac:spMk id="5" creationId="{5C4D2874-7865-40B4-BFCB-60723EACD6D7}"/>
          </ac:spMkLst>
        </pc:spChg>
        <pc:spChg chg="add del mod">
          <ac:chgData name="Jeff Wagner" userId="88ef95cb-d269-4d78-b3f1-131ced00cf52" providerId="ADAL" clId="{DFE5DA0B-D5EB-4AD4-8593-68B013F4DB1D}" dt="2018-10-25T20:14:41.400" v="241"/>
          <ac:spMkLst>
            <pc:docMk/>
            <pc:sldMk cId="206509471" sldId="1624"/>
            <ac:spMk id="6" creationId="{4D531F10-7923-46E5-BB12-03F439B177A1}"/>
          </ac:spMkLst>
        </pc:spChg>
      </pc:sldChg>
      <pc:sldChg chg="del">
        <pc:chgData name="Jeff Wagner" userId="88ef95cb-d269-4d78-b3f1-131ced00cf52" providerId="ADAL" clId="{DFE5DA0B-D5EB-4AD4-8593-68B013F4DB1D}" dt="2018-10-25T20:14:05.602" v="239" actId="2696"/>
        <pc:sldMkLst>
          <pc:docMk/>
          <pc:sldMk cId="1066758002" sldId="1625"/>
        </pc:sldMkLst>
      </pc:sldChg>
      <pc:sldChg chg="add setBg">
        <pc:chgData name="Jeff Wagner" userId="88ef95cb-d269-4d78-b3f1-131ced00cf52" providerId="ADAL" clId="{DFE5DA0B-D5EB-4AD4-8593-68B013F4DB1D}" dt="2018-10-25T22:55:08.107" v="278"/>
        <pc:sldMkLst>
          <pc:docMk/>
          <pc:sldMk cId="3905342601" sldId="1625"/>
        </pc:sldMkLst>
      </pc:sldChg>
      <pc:sldChg chg="modSp add del">
        <pc:chgData name="Jeff Wagner" userId="88ef95cb-d269-4d78-b3f1-131ced00cf52" providerId="ADAL" clId="{DFE5DA0B-D5EB-4AD4-8593-68B013F4DB1D}" dt="2018-10-28T13:13:17.328" v="303" actId="2696"/>
        <pc:sldMkLst>
          <pc:docMk/>
          <pc:sldMk cId="1423971456" sldId="1626"/>
        </pc:sldMkLst>
        <pc:grpChg chg="mod">
          <ac:chgData name="Jeff Wagner" userId="88ef95cb-d269-4d78-b3f1-131ced00cf52" providerId="ADAL" clId="{DFE5DA0B-D5EB-4AD4-8593-68B013F4DB1D}" dt="2018-10-25T22:55:47.623" v="283" actId="207"/>
          <ac:grpSpMkLst>
            <pc:docMk/>
            <pc:sldMk cId="1423971456" sldId="1626"/>
            <ac:grpSpMk id="21" creationId="{6BBC7805-65A4-4BB3-BD82-CD53AA56B5C9}"/>
          </ac:grpSpMkLst>
        </pc:grpChg>
        <pc:grpChg chg="mod">
          <ac:chgData name="Jeff Wagner" userId="88ef95cb-d269-4d78-b3f1-131ced00cf52" providerId="ADAL" clId="{DFE5DA0B-D5EB-4AD4-8593-68B013F4DB1D}" dt="2018-10-25T22:55:47.623" v="283" actId="207"/>
          <ac:grpSpMkLst>
            <pc:docMk/>
            <pc:sldMk cId="1423971456" sldId="1626"/>
            <ac:grpSpMk id="24" creationId="{2C5B3273-21D2-4DFB-BB40-E3F50BD7374F}"/>
          </ac:grpSpMkLst>
        </pc:grpChg>
        <pc:grpChg chg="mod">
          <ac:chgData name="Jeff Wagner" userId="88ef95cb-d269-4d78-b3f1-131ced00cf52" providerId="ADAL" clId="{DFE5DA0B-D5EB-4AD4-8593-68B013F4DB1D}" dt="2018-10-25T22:55:47.623" v="283" actId="207"/>
          <ac:grpSpMkLst>
            <pc:docMk/>
            <pc:sldMk cId="1423971456" sldId="1626"/>
            <ac:grpSpMk id="33" creationId="{1E38F548-560F-44E7-8258-93EBBE1FF904}"/>
          </ac:grpSpMkLst>
        </pc:grpChg>
        <pc:grpChg chg="mod">
          <ac:chgData name="Jeff Wagner" userId="88ef95cb-d269-4d78-b3f1-131ced00cf52" providerId="ADAL" clId="{DFE5DA0B-D5EB-4AD4-8593-68B013F4DB1D}" dt="2018-10-25T22:55:47.623" v="283" actId="207"/>
          <ac:grpSpMkLst>
            <pc:docMk/>
            <pc:sldMk cId="1423971456" sldId="1626"/>
            <ac:grpSpMk id="46" creationId="{2736EDCD-87D6-4A20-B7E8-289178E5E65A}"/>
          </ac:grpSpMkLst>
        </pc:grpChg>
        <pc:grpChg chg="mod">
          <ac:chgData name="Jeff Wagner" userId="88ef95cb-d269-4d78-b3f1-131ced00cf52" providerId="ADAL" clId="{DFE5DA0B-D5EB-4AD4-8593-68B013F4DB1D}" dt="2018-10-25T22:55:47.623" v="283" actId="207"/>
          <ac:grpSpMkLst>
            <pc:docMk/>
            <pc:sldMk cId="1423971456" sldId="1626"/>
            <ac:grpSpMk id="49" creationId="{9CDCC862-6998-4494-8E9B-976141EE089A}"/>
          </ac:grpSpMkLst>
        </pc:grpChg>
        <pc:grpChg chg="mod">
          <ac:chgData name="Jeff Wagner" userId="88ef95cb-d269-4d78-b3f1-131ced00cf52" providerId="ADAL" clId="{DFE5DA0B-D5EB-4AD4-8593-68B013F4DB1D}" dt="2018-10-25T22:55:47.623" v="283" actId="207"/>
          <ac:grpSpMkLst>
            <pc:docMk/>
            <pc:sldMk cId="1423971456" sldId="1626"/>
            <ac:grpSpMk id="52" creationId="{F66CA573-4890-4FCF-ABEB-DAC93A3A2E57}"/>
          </ac:grpSpMkLst>
        </pc:grpChg>
      </pc:sldChg>
      <pc:sldChg chg="add">
        <pc:chgData name="Jeff Wagner" userId="88ef95cb-d269-4d78-b3f1-131ced00cf52" providerId="ADAL" clId="{DFE5DA0B-D5EB-4AD4-8593-68B013F4DB1D}" dt="2018-10-28T13:15:29.363" v="319"/>
        <pc:sldMkLst>
          <pc:docMk/>
          <pc:sldMk cId="2221954625" sldId="1626"/>
        </pc:sldMkLst>
      </pc:sldChg>
      <pc:sldChg chg="add">
        <pc:chgData name="Jeff Wagner" userId="88ef95cb-d269-4d78-b3f1-131ced00cf52" providerId="ADAL" clId="{DFE5DA0B-D5EB-4AD4-8593-68B013F4DB1D}" dt="2018-10-25T22:56:04.681" v="285"/>
        <pc:sldMkLst>
          <pc:docMk/>
          <pc:sldMk cId="809728442" sldId="1627"/>
        </pc:sldMkLst>
      </pc:sldChg>
      <pc:sldChg chg="add del">
        <pc:chgData name="Jeff Wagner" userId="88ef95cb-d269-4d78-b3f1-131ced00cf52" providerId="ADAL" clId="{DFE5DA0B-D5EB-4AD4-8593-68B013F4DB1D}" dt="2018-10-28T13:15:12.867" v="313" actId="2696"/>
        <pc:sldMkLst>
          <pc:docMk/>
          <pc:sldMk cId="2906764066" sldId="1684"/>
        </pc:sldMkLst>
      </pc:sldChg>
      <pc:sldChg chg="add del">
        <pc:chgData name="Jeff Wagner" userId="88ef95cb-d269-4d78-b3f1-131ced00cf52" providerId="ADAL" clId="{DFE5DA0B-D5EB-4AD4-8593-68B013F4DB1D}" dt="2018-10-28T13:15:11.348" v="311" actId="2696"/>
        <pc:sldMkLst>
          <pc:docMk/>
          <pc:sldMk cId="1810559130" sldId="4322"/>
        </pc:sldMkLst>
      </pc:sldChg>
      <pc:sldChg chg="add del">
        <pc:chgData name="Jeff Wagner" userId="88ef95cb-d269-4d78-b3f1-131ced00cf52" providerId="ADAL" clId="{DFE5DA0B-D5EB-4AD4-8593-68B013F4DB1D}" dt="2018-10-28T13:15:12.098" v="312" actId="2696"/>
        <pc:sldMkLst>
          <pc:docMk/>
          <pc:sldMk cId="325966799" sldId="4323"/>
        </pc:sldMkLst>
      </pc:sldChg>
      <pc:sldChg chg="add del">
        <pc:chgData name="Jeff Wagner" userId="88ef95cb-d269-4d78-b3f1-131ced00cf52" providerId="ADAL" clId="{DFE5DA0B-D5EB-4AD4-8593-68B013F4DB1D}" dt="2018-10-28T13:15:14.002" v="314" actId="2696"/>
        <pc:sldMkLst>
          <pc:docMk/>
          <pc:sldMk cId="1096983627" sldId="4438"/>
        </pc:sldMkLst>
      </pc:sldChg>
      <pc:sldChg chg="add del">
        <pc:chgData name="Jeff Wagner" userId="88ef95cb-d269-4d78-b3f1-131ced00cf52" providerId="ADAL" clId="{DFE5DA0B-D5EB-4AD4-8593-68B013F4DB1D}" dt="2018-10-28T13:15:15.495" v="316" actId="2696"/>
        <pc:sldMkLst>
          <pc:docMk/>
          <pc:sldMk cId="2105681417" sldId="4477"/>
        </pc:sldMkLst>
      </pc:sldChg>
      <pc:sldChg chg="add del">
        <pc:chgData name="Jeff Wagner" userId="88ef95cb-d269-4d78-b3f1-131ced00cf52" providerId="ADAL" clId="{DFE5DA0B-D5EB-4AD4-8593-68B013F4DB1D}" dt="2018-10-28T13:15:14.780" v="315" actId="2696"/>
        <pc:sldMkLst>
          <pc:docMk/>
          <pc:sldMk cId="2966730333" sldId="4481"/>
        </pc:sldMkLst>
      </pc:sldChg>
      <pc:sldChg chg="modSp add del ord">
        <pc:chgData name="Jeff Wagner" userId="88ef95cb-d269-4d78-b3f1-131ced00cf52" providerId="ADAL" clId="{DFE5DA0B-D5EB-4AD4-8593-68B013F4DB1D}" dt="2018-10-28T13:12:24.515" v="302"/>
        <pc:sldMkLst>
          <pc:docMk/>
          <pc:sldMk cId="1040224885" sldId="4483"/>
        </pc:sldMkLst>
        <pc:spChg chg="mod">
          <ac:chgData name="Jeff Wagner" userId="88ef95cb-d269-4d78-b3f1-131ced00cf52" providerId="ADAL" clId="{DFE5DA0B-D5EB-4AD4-8593-68B013F4DB1D}" dt="2018-10-25T22:57:28.541" v="301" actId="27636"/>
          <ac:spMkLst>
            <pc:docMk/>
            <pc:sldMk cId="1040224885" sldId="4483"/>
            <ac:spMk id="10" creationId="{33EB4980-935E-47B6-A86A-3D8DE98B6186}"/>
          </ac:spMkLst>
        </pc:spChg>
      </pc:sldChg>
      <pc:sldChg chg="addSp delSp add del setBg delDesignElem">
        <pc:chgData name="Jeff Wagner" userId="88ef95cb-d269-4d78-b3f1-131ced00cf52" providerId="ADAL" clId="{DFE5DA0B-D5EB-4AD4-8593-68B013F4DB1D}" dt="2018-10-25T22:56:46.993" v="292"/>
        <pc:sldMkLst>
          <pc:docMk/>
          <pc:sldMk cId="2023099" sldId="4484"/>
        </pc:sldMkLst>
        <pc:spChg chg="add del">
          <ac:chgData name="Jeff Wagner" userId="88ef95cb-d269-4d78-b3f1-131ced00cf52" providerId="ADAL" clId="{DFE5DA0B-D5EB-4AD4-8593-68B013F4DB1D}" dt="2018-10-25T22:56:46.807" v="291"/>
          <ac:spMkLst>
            <pc:docMk/>
            <pc:sldMk cId="2023099" sldId="4484"/>
            <ac:spMk id="12" creationId="{35555856-9970-4BC3-9AA9-6A917F53AFBD}"/>
          </ac:spMkLst>
        </pc:spChg>
        <pc:spChg chg="add del">
          <ac:chgData name="Jeff Wagner" userId="88ef95cb-d269-4d78-b3f1-131ced00cf52" providerId="ADAL" clId="{DFE5DA0B-D5EB-4AD4-8593-68B013F4DB1D}" dt="2018-10-25T22:56:46.807" v="291"/>
          <ac:spMkLst>
            <pc:docMk/>
            <pc:sldMk cId="2023099" sldId="4484"/>
            <ac:spMk id="16" creationId="{13722DD7-BA73-4776-93A3-94491FEF7260}"/>
          </ac:spMkLst>
        </pc:spChg>
        <pc:picChg chg="add del">
          <ac:chgData name="Jeff Wagner" userId="88ef95cb-d269-4d78-b3f1-131ced00cf52" providerId="ADAL" clId="{DFE5DA0B-D5EB-4AD4-8593-68B013F4DB1D}" dt="2018-10-25T22:56:46.807" v="291"/>
          <ac:picMkLst>
            <pc:docMk/>
            <pc:sldMk cId="2023099" sldId="4484"/>
            <ac:picMk id="14" creationId="{7F487851-BFAF-46D8-A1ED-50CAD6E46F59}"/>
          </ac:picMkLst>
        </pc:picChg>
      </pc:sldChg>
      <pc:sldChg chg="add">
        <pc:chgData name="Jeff Wagner" userId="88ef95cb-d269-4d78-b3f1-131ced00cf52" providerId="ADAL" clId="{DFE5DA0B-D5EB-4AD4-8593-68B013F4DB1D}" dt="2018-10-25T22:56:46.993" v="292"/>
        <pc:sldMkLst>
          <pc:docMk/>
          <pc:sldMk cId="2884176051" sldId="4485"/>
        </pc:sldMkLst>
      </pc:sldChg>
      <pc:sldChg chg="add del">
        <pc:chgData name="Jeff Wagner" userId="88ef95cb-d269-4d78-b3f1-131ced00cf52" providerId="ADAL" clId="{DFE5DA0B-D5EB-4AD4-8593-68B013F4DB1D}" dt="2018-10-25T22:56:46.807" v="291"/>
        <pc:sldMkLst>
          <pc:docMk/>
          <pc:sldMk cId="4013046766" sldId="4485"/>
        </pc:sldMkLst>
      </pc:sldChg>
      <pc:sldChg chg="add">
        <pc:chgData name="Jeff Wagner" userId="88ef95cb-d269-4d78-b3f1-131ced00cf52" providerId="ADAL" clId="{DFE5DA0B-D5EB-4AD4-8593-68B013F4DB1D}" dt="2018-10-28T13:13:41.227" v="304"/>
        <pc:sldMkLst>
          <pc:docMk/>
          <pc:sldMk cId="2098069579" sldId="4486"/>
        </pc:sldMkLst>
      </pc:sldChg>
      <pc:sldChg chg="add">
        <pc:chgData name="Jeff Wagner" userId="88ef95cb-d269-4d78-b3f1-131ced00cf52" providerId="ADAL" clId="{DFE5DA0B-D5EB-4AD4-8593-68B013F4DB1D}" dt="2018-10-28T13:15:29.363" v="319"/>
        <pc:sldMkLst>
          <pc:docMk/>
          <pc:sldMk cId="29177123" sldId="4487"/>
        </pc:sldMkLst>
      </pc:sldChg>
      <pc:sldChg chg="add del">
        <pc:chgData name="Jeff Wagner" userId="88ef95cb-d269-4d78-b3f1-131ced00cf52" providerId="ADAL" clId="{DFE5DA0B-D5EB-4AD4-8593-68B013F4DB1D}" dt="2018-10-28T13:16:05.525" v="325"/>
        <pc:sldMkLst>
          <pc:docMk/>
          <pc:sldMk cId="1441031540" sldId="4488"/>
        </pc:sldMkLst>
      </pc:sldChg>
      <pc:sldChg chg="add del modTransition">
        <pc:chgData name="Jeff Wagner" userId="88ef95cb-d269-4d78-b3f1-131ced00cf52" providerId="ADAL" clId="{DFE5DA0B-D5EB-4AD4-8593-68B013F4DB1D}" dt="2018-10-28T13:17:08.941" v="328"/>
        <pc:sldMkLst>
          <pc:docMk/>
          <pc:sldMk cId="2909980489" sldId="4488"/>
        </pc:sldMkLst>
      </pc:sldChg>
      <pc:sldChg chg="add del">
        <pc:chgData name="Jeff Wagner" userId="88ef95cb-d269-4d78-b3f1-131ced00cf52" providerId="ADAL" clId="{DFE5DA0B-D5EB-4AD4-8593-68B013F4DB1D}" dt="2018-10-28T13:15:47.955" v="323" actId="2696"/>
        <pc:sldMkLst>
          <pc:docMk/>
          <pc:sldMk cId="3259930147" sldId="4488"/>
        </pc:sldMkLst>
      </pc:sldChg>
      <pc:sldChg chg="add del">
        <pc:chgData name="Jeff Wagner" userId="88ef95cb-d269-4d78-b3f1-131ced00cf52" providerId="ADAL" clId="{DFE5DA0B-D5EB-4AD4-8593-68B013F4DB1D}" dt="2018-10-28T13:15:33.758" v="321"/>
        <pc:sldMkLst>
          <pc:docMk/>
          <pc:sldMk cId="3833144428" sldId="4488"/>
        </pc:sldMkLst>
      </pc:sldChg>
      <pc:sldMasterChg chg="delSldLayout">
        <pc:chgData name="Jeff Wagner" userId="88ef95cb-d269-4d78-b3f1-131ced00cf52" providerId="ADAL" clId="{DFE5DA0B-D5EB-4AD4-8593-68B013F4DB1D}" dt="2018-10-28T13:15:10.573" v="310" actId="2696"/>
        <pc:sldMasterMkLst>
          <pc:docMk/>
          <pc:sldMasterMk cId="3479036928" sldId="2147484767"/>
        </pc:sldMasterMkLst>
        <pc:sldLayoutChg chg="del">
          <pc:chgData name="Jeff Wagner" userId="88ef95cb-d269-4d78-b3f1-131ced00cf52" providerId="ADAL" clId="{DFE5DA0B-D5EB-4AD4-8593-68B013F4DB1D}" dt="2018-10-28T13:15:10.573" v="310" actId="2696"/>
          <pc:sldLayoutMkLst>
            <pc:docMk/>
            <pc:sldMasterMk cId="3479036928" sldId="2147484767"/>
            <pc:sldLayoutMk cId="2927823543" sldId="2147484784"/>
          </pc:sldLayoutMkLst>
        </pc:sldLayoutChg>
      </pc:sldMasterChg>
    </pc:docChg>
  </pc:docChgLst>
  <pc:docChgLst>
    <pc:chgData name="Shawn Weisfeld" userId="aa867fe6-6944-4004-ad3f-f6eaeadf4f95" providerId="ADAL" clId="{80E85951-A7ED-420F-B9CB-93EF0E669AE7}"/>
    <pc:docChg chg="undo redo custSel addSld delSld modSld sldOrd addSection delSection modSection">
      <pc:chgData name="Shawn Weisfeld" userId="aa867fe6-6944-4004-ad3f-f6eaeadf4f95" providerId="ADAL" clId="{80E85951-A7ED-420F-B9CB-93EF0E669AE7}" dt="2020-02-08T17:37:33.861" v="1441" actId="20577"/>
      <pc:docMkLst>
        <pc:docMk/>
      </pc:docMkLst>
      <pc:sldChg chg="add">
        <pc:chgData name="Shawn Weisfeld" userId="aa867fe6-6944-4004-ad3f-f6eaeadf4f95" providerId="ADAL" clId="{80E85951-A7ED-420F-B9CB-93EF0E669AE7}" dt="2020-02-07T19:07:02.195" v="39"/>
        <pc:sldMkLst>
          <pc:docMk/>
          <pc:sldMk cId="2424060054" sldId="256"/>
        </pc:sldMkLst>
      </pc:sldChg>
      <pc:sldChg chg="del">
        <pc:chgData name="Shawn Weisfeld" userId="aa867fe6-6944-4004-ad3f-f6eaeadf4f95" providerId="ADAL" clId="{80E85951-A7ED-420F-B9CB-93EF0E669AE7}" dt="2020-02-07T19:07:04.060" v="40" actId="47"/>
        <pc:sldMkLst>
          <pc:docMk/>
          <pc:sldMk cId="2701158252" sldId="1553"/>
        </pc:sldMkLst>
      </pc:sldChg>
      <pc:sldChg chg="addSp delSp modSp mod">
        <pc:chgData name="Shawn Weisfeld" userId="aa867fe6-6944-4004-ad3f-f6eaeadf4f95" providerId="ADAL" clId="{80E85951-A7ED-420F-B9CB-93EF0E669AE7}" dt="2020-02-07T19:49:54.720" v="267" actId="404"/>
        <pc:sldMkLst>
          <pc:docMk/>
          <pc:sldMk cId="403844728" sldId="1568"/>
        </pc:sldMkLst>
        <pc:spChg chg="add mod">
          <ac:chgData name="Shawn Weisfeld" userId="aa867fe6-6944-4004-ad3f-f6eaeadf4f95" providerId="ADAL" clId="{80E85951-A7ED-420F-B9CB-93EF0E669AE7}" dt="2020-02-07T19:13:39.201" v="111" actId="14100"/>
          <ac:spMkLst>
            <pc:docMk/>
            <pc:sldMk cId="403844728" sldId="1568"/>
            <ac:spMk id="4" creationId="{42ED30DB-F62D-4D53-82D9-746FBC930701}"/>
          </ac:spMkLst>
        </pc:spChg>
        <pc:spChg chg="mod">
          <ac:chgData name="Shawn Weisfeld" userId="aa867fe6-6944-4004-ad3f-f6eaeadf4f95" providerId="ADAL" clId="{80E85951-A7ED-420F-B9CB-93EF0E669AE7}" dt="2020-02-07T19:49:54.720" v="267" actId="404"/>
          <ac:spMkLst>
            <pc:docMk/>
            <pc:sldMk cId="403844728" sldId="1568"/>
            <ac:spMk id="9" creationId="{69F63096-899E-4E8A-B7EC-7F796EE28834}"/>
          </ac:spMkLst>
        </pc:spChg>
        <pc:spChg chg="del topLvl">
          <ac:chgData name="Shawn Weisfeld" userId="aa867fe6-6944-4004-ad3f-f6eaeadf4f95" providerId="ADAL" clId="{80E85951-A7ED-420F-B9CB-93EF0E669AE7}" dt="2020-02-07T19:08:30.021" v="52" actId="478"/>
          <ac:spMkLst>
            <pc:docMk/>
            <pc:sldMk cId="403844728" sldId="1568"/>
            <ac:spMk id="22" creationId="{1C6C3E5A-85C1-48E2-A4F3-8D11921549A7}"/>
          </ac:spMkLst>
        </pc:spChg>
        <pc:spChg chg="del topLvl">
          <ac:chgData name="Shawn Weisfeld" userId="aa867fe6-6944-4004-ad3f-f6eaeadf4f95" providerId="ADAL" clId="{80E85951-A7ED-420F-B9CB-93EF0E669AE7}" dt="2020-02-07T19:08:28.347" v="50" actId="478"/>
          <ac:spMkLst>
            <pc:docMk/>
            <pc:sldMk cId="403844728" sldId="1568"/>
            <ac:spMk id="23" creationId="{84464152-A482-4E8A-AEDA-FFBAD524E20A}"/>
          </ac:spMkLst>
        </pc:spChg>
        <pc:spChg chg="mod">
          <ac:chgData name="Shawn Weisfeld" userId="aa867fe6-6944-4004-ad3f-f6eaeadf4f95" providerId="ADAL" clId="{80E85951-A7ED-420F-B9CB-93EF0E669AE7}" dt="2020-02-07T19:08:24.080" v="46" actId="6549"/>
          <ac:spMkLst>
            <pc:docMk/>
            <pc:sldMk cId="403844728" sldId="1568"/>
            <ac:spMk id="32" creationId="{D1845771-F5E0-4839-8A41-026D078986C1}"/>
          </ac:spMkLst>
        </pc:spChg>
        <pc:grpChg chg="del">
          <ac:chgData name="Shawn Weisfeld" userId="aa867fe6-6944-4004-ad3f-f6eaeadf4f95" providerId="ADAL" clId="{80E85951-A7ED-420F-B9CB-93EF0E669AE7}" dt="2020-02-07T19:08:23.332" v="45" actId="478"/>
          <ac:grpSpMkLst>
            <pc:docMk/>
            <pc:sldMk cId="403844728" sldId="1568"/>
            <ac:grpSpMk id="12" creationId="{FB65EAC9-8B04-475D-8ED7-A7830D8A5203}"/>
          </ac:grpSpMkLst>
        </pc:grpChg>
        <pc:grpChg chg="del">
          <ac:chgData name="Shawn Weisfeld" userId="aa867fe6-6944-4004-ad3f-f6eaeadf4f95" providerId="ADAL" clId="{80E85951-A7ED-420F-B9CB-93EF0E669AE7}" dt="2020-02-07T19:08:28.347" v="50" actId="478"/>
          <ac:grpSpMkLst>
            <pc:docMk/>
            <pc:sldMk cId="403844728" sldId="1568"/>
            <ac:grpSpMk id="21" creationId="{6BBC7805-65A4-4BB3-BD82-CD53AA56B5C9}"/>
          </ac:grpSpMkLst>
        </pc:grpChg>
        <pc:grpChg chg="del">
          <ac:chgData name="Shawn Weisfeld" userId="aa867fe6-6944-4004-ad3f-f6eaeadf4f95" providerId="ADAL" clId="{80E85951-A7ED-420F-B9CB-93EF0E669AE7}" dt="2020-02-07T19:08:25.862" v="47" actId="478"/>
          <ac:grpSpMkLst>
            <pc:docMk/>
            <pc:sldMk cId="403844728" sldId="1568"/>
            <ac:grpSpMk id="33" creationId="{1E38F548-560F-44E7-8258-93EBBE1FF904}"/>
          </ac:grpSpMkLst>
        </pc:grpChg>
        <pc:grpChg chg="del">
          <ac:chgData name="Shawn Weisfeld" userId="aa867fe6-6944-4004-ad3f-f6eaeadf4f95" providerId="ADAL" clId="{80E85951-A7ED-420F-B9CB-93EF0E669AE7}" dt="2020-02-07T19:08:26.571" v="48" actId="478"/>
          <ac:grpSpMkLst>
            <pc:docMk/>
            <pc:sldMk cId="403844728" sldId="1568"/>
            <ac:grpSpMk id="46" creationId="{2736EDCD-87D6-4A20-B7E8-289178E5E65A}"/>
          </ac:grpSpMkLst>
        </pc:grpChg>
        <pc:grpChg chg="del">
          <ac:chgData name="Shawn Weisfeld" userId="aa867fe6-6944-4004-ad3f-f6eaeadf4f95" providerId="ADAL" clId="{80E85951-A7ED-420F-B9CB-93EF0E669AE7}" dt="2020-02-07T19:08:27.189" v="49" actId="478"/>
          <ac:grpSpMkLst>
            <pc:docMk/>
            <pc:sldMk cId="403844728" sldId="1568"/>
            <ac:grpSpMk id="49" creationId="{9CDCC862-6998-4494-8E9B-976141EE089A}"/>
          </ac:grpSpMkLst>
        </pc:grpChg>
        <pc:grpChg chg="del">
          <ac:chgData name="Shawn Weisfeld" userId="aa867fe6-6944-4004-ad3f-f6eaeadf4f95" providerId="ADAL" clId="{80E85951-A7ED-420F-B9CB-93EF0E669AE7}" dt="2020-02-07T19:08:28.995" v="51" actId="478"/>
          <ac:grpSpMkLst>
            <pc:docMk/>
            <pc:sldMk cId="403844728" sldId="1568"/>
            <ac:grpSpMk id="52" creationId="{F66CA573-4890-4FCF-ABEB-DAC93A3A2E57}"/>
          </ac:grpSpMkLst>
        </pc:grpChg>
        <pc:picChg chg="add mod">
          <ac:chgData name="Shawn Weisfeld" userId="aa867fe6-6944-4004-ad3f-f6eaeadf4f95" providerId="ADAL" clId="{80E85951-A7ED-420F-B9CB-93EF0E669AE7}" dt="2020-02-07T19:10:31.881" v="80" actId="1076"/>
          <ac:picMkLst>
            <pc:docMk/>
            <pc:sldMk cId="403844728" sldId="1568"/>
            <ac:picMk id="2" creationId="{FE176758-D7CD-44FA-BF28-07664C21F4D0}"/>
          </ac:picMkLst>
        </pc:picChg>
        <pc:picChg chg="add del mod">
          <ac:chgData name="Shawn Weisfeld" userId="aa867fe6-6944-4004-ad3f-f6eaeadf4f95" providerId="ADAL" clId="{80E85951-A7ED-420F-B9CB-93EF0E669AE7}" dt="2020-02-07T19:33:51.882" v="237" actId="478"/>
          <ac:picMkLst>
            <pc:docMk/>
            <pc:sldMk cId="403844728" sldId="1568"/>
            <ac:picMk id="3" creationId="{C8CF4CE2-53DD-45F1-AB72-68D649D8F77A}"/>
          </ac:picMkLst>
        </pc:picChg>
      </pc:sldChg>
      <pc:sldChg chg="modSp mod">
        <pc:chgData name="Shawn Weisfeld" userId="aa867fe6-6944-4004-ad3f-f6eaeadf4f95" providerId="ADAL" clId="{80E85951-A7ED-420F-B9CB-93EF0E669AE7}" dt="2020-02-07T19:08:05.316" v="44" actId="313"/>
        <pc:sldMkLst>
          <pc:docMk/>
          <pc:sldMk cId="1186121470" sldId="1618"/>
        </pc:sldMkLst>
        <pc:spChg chg="mod">
          <ac:chgData name="Shawn Weisfeld" userId="aa867fe6-6944-4004-ad3f-f6eaeadf4f95" providerId="ADAL" clId="{80E85951-A7ED-420F-B9CB-93EF0E669AE7}" dt="2020-02-07T19:08:05.316" v="44" actId="313"/>
          <ac:spMkLst>
            <pc:docMk/>
            <pc:sldMk cId="1186121470" sldId="1618"/>
            <ac:spMk id="4" creationId="{00000000-0000-0000-0000-000000000000}"/>
          </ac:spMkLst>
        </pc:spChg>
      </pc:sldChg>
      <pc:sldChg chg="del">
        <pc:chgData name="Shawn Weisfeld" userId="aa867fe6-6944-4004-ad3f-f6eaeadf4f95" providerId="ADAL" clId="{80E85951-A7ED-420F-B9CB-93EF0E669AE7}" dt="2020-02-07T19:26:01.914" v="181" actId="47"/>
        <pc:sldMkLst>
          <pc:docMk/>
          <pc:sldMk cId="1030056745" sldId="1623"/>
        </pc:sldMkLst>
      </pc:sldChg>
      <pc:sldChg chg="add">
        <pc:chgData name="Shawn Weisfeld" userId="aa867fe6-6944-4004-ad3f-f6eaeadf4f95" providerId="ADAL" clId="{80E85951-A7ED-420F-B9CB-93EF0E669AE7}" dt="2020-02-07T21:42:25.588" v="874"/>
        <pc:sldMkLst>
          <pc:docMk/>
          <pc:sldMk cId="468623916" sldId="1685"/>
        </pc:sldMkLst>
      </pc:sldChg>
      <pc:sldChg chg="del">
        <pc:chgData name="Shawn Weisfeld" userId="aa867fe6-6944-4004-ad3f-f6eaeadf4f95" providerId="ADAL" clId="{80E85951-A7ED-420F-B9CB-93EF0E669AE7}" dt="2020-02-07T22:02:13.105" v="1300" actId="47"/>
        <pc:sldMkLst>
          <pc:docMk/>
          <pc:sldMk cId="3300478246" sldId="1858"/>
        </pc:sldMkLst>
      </pc:sldChg>
      <pc:sldChg chg="del">
        <pc:chgData name="Shawn Weisfeld" userId="aa867fe6-6944-4004-ad3f-f6eaeadf4f95" providerId="ADAL" clId="{80E85951-A7ED-420F-B9CB-93EF0E669AE7}" dt="2020-02-07T22:02:16.195" v="1303" actId="47"/>
        <pc:sldMkLst>
          <pc:docMk/>
          <pc:sldMk cId="841756250" sldId="1859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3776375575" sldId="1860"/>
        </pc:sldMkLst>
      </pc:sldChg>
      <pc:sldChg chg="del">
        <pc:chgData name="Shawn Weisfeld" userId="aa867fe6-6944-4004-ad3f-f6eaeadf4f95" providerId="ADAL" clId="{80E85951-A7ED-420F-B9CB-93EF0E669AE7}" dt="2020-02-07T21:41:15.215" v="872" actId="47"/>
        <pc:sldMkLst>
          <pc:docMk/>
          <pc:sldMk cId="2054451546" sldId="1861"/>
        </pc:sldMkLst>
      </pc:sldChg>
      <pc:sldChg chg="del">
        <pc:chgData name="Shawn Weisfeld" userId="aa867fe6-6944-4004-ad3f-f6eaeadf4f95" providerId="ADAL" clId="{80E85951-A7ED-420F-B9CB-93EF0E669AE7}" dt="2020-02-07T22:02:12.303" v="1299" actId="47"/>
        <pc:sldMkLst>
          <pc:docMk/>
          <pc:sldMk cId="2991835920" sldId="1862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2295597171" sldId="1870"/>
        </pc:sldMkLst>
      </pc:sldChg>
      <pc:sldChg chg="add del">
        <pc:chgData name="Shawn Weisfeld" userId="aa867fe6-6944-4004-ad3f-f6eaeadf4f95" providerId="ADAL" clId="{80E85951-A7ED-420F-B9CB-93EF0E669AE7}" dt="2020-02-07T21:15:48.605" v="724" actId="47"/>
        <pc:sldMkLst>
          <pc:docMk/>
          <pc:sldMk cId="2167040020" sldId="1871"/>
        </pc:sldMkLst>
      </pc:sldChg>
      <pc:sldChg chg="del">
        <pc:chgData name="Shawn Weisfeld" userId="aa867fe6-6944-4004-ad3f-f6eaeadf4f95" providerId="ADAL" clId="{80E85951-A7ED-420F-B9CB-93EF0E669AE7}" dt="2020-02-07T22:02:13.804" v="1301" actId="47"/>
        <pc:sldMkLst>
          <pc:docMk/>
          <pc:sldMk cId="3154295067" sldId="1872"/>
        </pc:sldMkLst>
      </pc:sldChg>
      <pc:sldChg chg="del">
        <pc:chgData name="Shawn Weisfeld" userId="aa867fe6-6944-4004-ad3f-f6eaeadf4f95" providerId="ADAL" clId="{80E85951-A7ED-420F-B9CB-93EF0E669AE7}" dt="2020-02-07T22:02:14.811" v="1302" actId="47"/>
        <pc:sldMkLst>
          <pc:docMk/>
          <pc:sldMk cId="2040771348" sldId="1873"/>
        </pc:sldMkLst>
      </pc:sldChg>
      <pc:sldChg chg="del">
        <pc:chgData name="Shawn Weisfeld" userId="aa867fe6-6944-4004-ad3f-f6eaeadf4f95" providerId="ADAL" clId="{80E85951-A7ED-420F-B9CB-93EF0E669AE7}" dt="2020-02-07T21:41:15.215" v="872" actId="47"/>
        <pc:sldMkLst>
          <pc:docMk/>
          <pc:sldMk cId="2190525903" sldId="1875"/>
        </pc:sldMkLst>
      </pc:sldChg>
      <pc:sldChg chg="del">
        <pc:chgData name="Shawn Weisfeld" userId="aa867fe6-6944-4004-ad3f-f6eaeadf4f95" providerId="ADAL" clId="{80E85951-A7ED-420F-B9CB-93EF0E669AE7}" dt="2020-02-07T22:02:02.980" v="1294" actId="47"/>
        <pc:sldMkLst>
          <pc:docMk/>
          <pc:sldMk cId="2948424762" sldId="1881"/>
        </pc:sldMkLst>
      </pc:sldChg>
      <pc:sldChg chg="del">
        <pc:chgData name="Shawn Weisfeld" userId="aa867fe6-6944-4004-ad3f-f6eaeadf4f95" providerId="ADAL" clId="{80E85951-A7ED-420F-B9CB-93EF0E669AE7}" dt="2020-02-07T22:02:04.395" v="1295" actId="47"/>
        <pc:sldMkLst>
          <pc:docMk/>
          <pc:sldMk cId="1713041054" sldId="1882"/>
        </pc:sldMkLst>
      </pc:sldChg>
      <pc:sldChg chg="del">
        <pc:chgData name="Shawn Weisfeld" userId="aa867fe6-6944-4004-ad3f-f6eaeadf4f95" providerId="ADAL" clId="{80E85951-A7ED-420F-B9CB-93EF0E669AE7}" dt="2020-02-07T21:57:21.131" v="1155" actId="47"/>
        <pc:sldMkLst>
          <pc:docMk/>
          <pc:sldMk cId="4087757008" sldId="1889"/>
        </pc:sldMkLst>
      </pc:sldChg>
      <pc:sldChg chg="del">
        <pc:chgData name="Shawn Weisfeld" userId="aa867fe6-6944-4004-ad3f-f6eaeadf4f95" providerId="ADAL" clId="{80E85951-A7ED-420F-B9CB-93EF0E669AE7}" dt="2020-02-07T21:57:21.131" v="1155" actId="47"/>
        <pc:sldMkLst>
          <pc:docMk/>
          <pc:sldMk cId="4048939282" sldId="1890"/>
        </pc:sldMkLst>
      </pc:sldChg>
      <pc:sldChg chg="del">
        <pc:chgData name="Shawn Weisfeld" userId="aa867fe6-6944-4004-ad3f-f6eaeadf4f95" providerId="ADAL" clId="{80E85951-A7ED-420F-B9CB-93EF0E669AE7}" dt="2020-02-07T22:02:06.372" v="1296" actId="47"/>
        <pc:sldMkLst>
          <pc:docMk/>
          <pc:sldMk cId="2248382695" sldId="1892"/>
        </pc:sldMkLst>
      </pc:sldChg>
      <pc:sldChg chg="del">
        <pc:chgData name="Shawn Weisfeld" userId="aa867fe6-6944-4004-ad3f-f6eaeadf4f95" providerId="ADAL" clId="{80E85951-A7ED-420F-B9CB-93EF0E669AE7}" dt="2020-02-07T22:02:07.963" v="1297" actId="47"/>
        <pc:sldMkLst>
          <pc:docMk/>
          <pc:sldMk cId="2335341800" sldId="1894"/>
        </pc:sldMkLst>
      </pc:sldChg>
      <pc:sldChg chg="del">
        <pc:chgData name="Shawn Weisfeld" userId="aa867fe6-6944-4004-ad3f-f6eaeadf4f95" providerId="ADAL" clId="{80E85951-A7ED-420F-B9CB-93EF0E669AE7}" dt="2020-02-07T22:02:10.676" v="1298" actId="47"/>
        <pc:sldMkLst>
          <pc:docMk/>
          <pc:sldMk cId="1576215728" sldId="1895"/>
        </pc:sldMkLst>
      </pc:sldChg>
      <pc:sldChg chg="del">
        <pc:chgData name="Shawn Weisfeld" userId="aa867fe6-6944-4004-ad3f-f6eaeadf4f95" providerId="ADAL" clId="{80E85951-A7ED-420F-B9CB-93EF0E669AE7}" dt="2020-02-07T21:57:21.131" v="1155" actId="47"/>
        <pc:sldMkLst>
          <pc:docMk/>
          <pc:sldMk cId="1846079420" sldId="1896"/>
        </pc:sldMkLst>
      </pc:sldChg>
      <pc:sldChg chg="add del">
        <pc:chgData name="Shawn Weisfeld" userId="aa867fe6-6944-4004-ad3f-f6eaeadf4f95" providerId="ADAL" clId="{80E85951-A7ED-420F-B9CB-93EF0E669AE7}" dt="2020-02-07T21:15:48.605" v="724" actId="47"/>
        <pc:sldMkLst>
          <pc:docMk/>
          <pc:sldMk cId="3044658107" sldId="1897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3031542242" sldId="1898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889741357" sldId="1899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1500137940" sldId="1900"/>
        </pc:sldMkLst>
      </pc:sldChg>
      <pc:sldChg chg="del">
        <pc:chgData name="Shawn Weisfeld" userId="aa867fe6-6944-4004-ad3f-f6eaeadf4f95" providerId="ADAL" clId="{80E85951-A7ED-420F-B9CB-93EF0E669AE7}" dt="2020-02-07T21:15:48.605" v="724" actId="47"/>
        <pc:sldMkLst>
          <pc:docMk/>
          <pc:sldMk cId="3525060611" sldId="1901"/>
        </pc:sldMkLst>
      </pc:sldChg>
      <pc:sldChg chg="add del">
        <pc:chgData name="Shawn Weisfeld" userId="aa867fe6-6944-4004-ad3f-f6eaeadf4f95" providerId="ADAL" clId="{80E85951-A7ED-420F-B9CB-93EF0E669AE7}" dt="2020-02-07T21:15:48.605" v="724" actId="47"/>
        <pc:sldMkLst>
          <pc:docMk/>
          <pc:sldMk cId="1847641786" sldId="1903"/>
        </pc:sldMkLst>
      </pc:sldChg>
      <pc:sldChg chg="del">
        <pc:chgData name="Shawn Weisfeld" userId="aa867fe6-6944-4004-ad3f-f6eaeadf4f95" providerId="ADAL" clId="{80E85951-A7ED-420F-B9CB-93EF0E669AE7}" dt="2020-02-07T21:57:21.131" v="1155" actId="47"/>
        <pc:sldMkLst>
          <pc:docMk/>
          <pc:sldMk cId="2136978393" sldId="1905"/>
        </pc:sldMkLst>
      </pc:sldChg>
      <pc:sldChg chg="del">
        <pc:chgData name="Shawn Weisfeld" userId="aa867fe6-6944-4004-ad3f-f6eaeadf4f95" providerId="ADAL" clId="{80E85951-A7ED-420F-B9CB-93EF0E669AE7}" dt="2020-02-07T21:15:48.605" v="724" actId="47"/>
        <pc:sldMkLst>
          <pc:docMk/>
          <pc:sldMk cId="3323061825" sldId="1906"/>
        </pc:sldMkLst>
      </pc:sldChg>
      <pc:sldChg chg="del">
        <pc:chgData name="Shawn Weisfeld" userId="aa867fe6-6944-4004-ad3f-f6eaeadf4f95" providerId="ADAL" clId="{80E85951-A7ED-420F-B9CB-93EF0E669AE7}" dt="2020-02-07T21:15:48.605" v="724" actId="47"/>
        <pc:sldMkLst>
          <pc:docMk/>
          <pc:sldMk cId="560982962" sldId="1907"/>
        </pc:sldMkLst>
      </pc:sldChg>
      <pc:sldChg chg="del">
        <pc:chgData name="Shawn Weisfeld" userId="aa867fe6-6944-4004-ad3f-f6eaeadf4f95" providerId="ADAL" clId="{80E85951-A7ED-420F-B9CB-93EF0E669AE7}" dt="2020-02-07T21:59:56.938" v="1245" actId="47"/>
        <pc:sldMkLst>
          <pc:docMk/>
          <pc:sldMk cId="1662618549" sldId="1908"/>
        </pc:sldMkLst>
      </pc:sldChg>
      <pc:sldChg chg="del">
        <pc:chgData name="Shawn Weisfeld" userId="aa867fe6-6944-4004-ad3f-f6eaeadf4f95" providerId="ADAL" clId="{80E85951-A7ED-420F-B9CB-93EF0E669AE7}" dt="2020-02-07T21:15:48.605" v="724" actId="47"/>
        <pc:sldMkLst>
          <pc:docMk/>
          <pc:sldMk cId="1159492052" sldId="1910"/>
        </pc:sldMkLst>
      </pc:sldChg>
      <pc:sldChg chg="del">
        <pc:chgData name="Shawn Weisfeld" userId="aa867fe6-6944-4004-ad3f-f6eaeadf4f95" providerId="ADAL" clId="{80E85951-A7ED-420F-B9CB-93EF0E669AE7}" dt="2020-02-07T21:41:15.215" v="872" actId="47"/>
        <pc:sldMkLst>
          <pc:docMk/>
          <pc:sldMk cId="541527140" sldId="1911"/>
        </pc:sldMkLst>
      </pc:sldChg>
      <pc:sldChg chg="del">
        <pc:chgData name="Shawn Weisfeld" userId="aa867fe6-6944-4004-ad3f-f6eaeadf4f95" providerId="ADAL" clId="{80E85951-A7ED-420F-B9CB-93EF0E669AE7}" dt="2020-02-07T21:41:15.215" v="872" actId="47"/>
        <pc:sldMkLst>
          <pc:docMk/>
          <pc:sldMk cId="1732842637" sldId="1915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613463891" sldId="1916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2435507695" sldId="1917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43772575" sldId="1918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672306438" sldId="1919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3624737731" sldId="1920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2401577376" sldId="1921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962869845" sldId="1922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3263218479" sldId="1923"/>
        </pc:sldMkLst>
      </pc:sldChg>
      <pc:sldChg chg="del">
        <pc:chgData name="Shawn Weisfeld" userId="aa867fe6-6944-4004-ad3f-f6eaeadf4f95" providerId="ADAL" clId="{80E85951-A7ED-420F-B9CB-93EF0E669AE7}" dt="2020-02-07T21:59:56.938" v="1245" actId="47"/>
        <pc:sldMkLst>
          <pc:docMk/>
          <pc:sldMk cId="2489514807" sldId="1924"/>
        </pc:sldMkLst>
      </pc:sldChg>
      <pc:sldChg chg="del">
        <pc:chgData name="Shawn Weisfeld" userId="aa867fe6-6944-4004-ad3f-f6eaeadf4f95" providerId="ADAL" clId="{80E85951-A7ED-420F-B9CB-93EF0E669AE7}" dt="2020-02-07T21:59:56.938" v="1245" actId="47"/>
        <pc:sldMkLst>
          <pc:docMk/>
          <pc:sldMk cId="3595804878" sldId="1925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2817081535" sldId="1926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1317404901" sldId="1927"/>
        </pc:sldMkLst>
      </pc:sldChg>
      <pc:sldChg chg="del">
        <pc:chgData name="Shawn Weisfeld" userId="aa867fe6-6944-4004-ad3f-f6eaeadf4f95" providerId="ADAL" clId="{80E85951-A7ED-420F-B9CB-93EF0E669AE7}" dt="2020-02-07T21:41:15.215" v="872" actId="47"/>
        <pc:sldMkLst>
          <pc:docMk/>
          <pc:sldMk cId="4013115135" sldId="1928"/>
        </pc:sldMkLst>
      </pc:sldChg>
      <pc:sldChg chg="del">
        <pc:chgData name="Shawn Weisfeld" userId="aa867fe6-6944-4004-ad3f-f6eaeadf4f95" providerId="ADAL" clId="{80E85951-A7ED-420F-B9CB-93EF0E669AE7}" dt="2020-02-07T21:41:15.215" v="872" actId="47"/>
        <pc:sldMkLst>
          <pc:docMk/>
          <pc:sldMk cId="3751329218" sldId="1930"/>
        </pc:sldMkLst>
      </pc:sldChg>
      <pc:sldChg chg="del">
        <pc:chgData name="Shawn Weisfeld" userId="aa867fe6-6944-4004-ad3f-f6eaeadf4f95" providerId="ADAL" clId="{80E85951-A7ED-420F-B9CB-93EF0E669AE7}" dt="2020-02-07T21:59:56.938" v="1245" actId="47"/>
        <pc:sldMkLst>
          <pc:docMk/>
          <pc:sldMk cId="643440544" sldId="1935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1166853818" sldId="1936"/>
        </pc:sldMkLst>
      </pc:sldChg>
      <pc:sldChg chg="del">
        <pc:chgData name="Shawn Weisfeld" userId="aa867fe6-6944-4004-ad3f-f6eaeadf4f95" providerId="ADAL" clId="{80E85951-A7ED-420F-B9CB-93EF0E669AE7}" dt="2020-02-07T21:59:56.938" v="1245" actId="47"/>
        <pc:sldMkLst>
          <pc:docMk/>
          <pc:sldMk cId="4192366406" sldId="1940"/>
        </pc:sldMkLst>
      </pc:sldChg>
      <pc:sldChg chg="del">
        <pc:chgData name="Shawn Weisfeld" userId="aa867fe6-6944-4004-ad3f-f6eaeadf4f95" providerId="ADAL" clId="{80E85951-A7ED-420F-B9CB-93EF0E669AE7}" dt="2020-02-08T16:33:24.236" v="1369" actId="47"/>
        <pc:sldMkLst>
          <pc:docMk/>
          <pc:sldMk cId="1931404217" sldId="2133"/>
        </pc:sldMkLst>
      </pc:sldChg>
      <pc:sldChg chg="del">
        <pc:chgData name="Shawn Weisfeld" userId="aa867fe6-6944-4004-ad3f-f6eaeadf4f95" providerId="ADAL" clId="{80E85951-A7ED-420F-B9CB-93EF0E669AE7}" dt="2020-02-08T16:33:09.078" v="1367" actId="47"/>
        <pc:sldMkLst>
          <pc:docMk/>
          <pc:sldMk cId="240356560" sldId="2606"/>
        </pc:sldMkLst>
      </pc:sldChg>
      <pc:sldChg chg="addSp delSp modSp mod">
        <pc:chgData name="Shawn Weisfeld" userId="aa867fe6-6944-4004-ad3f-f6eaeadf4f95" providerId="ADAL" clId="{80E85951-A7ED-420F-B9CB-93EF0E669AE7}" dt="2020-02-07T19:33:30.720" v="236" actId="403"/>
        <pc:sldMkLst>
          <pc:docMk/>
          <pc:sldMk cId="1040224885" sldId="4483"/>
        </pc:sldMkLst>
        <pc:spChg chg="add mod">
          <ac:chgData name="Shawn Weisfeld" userId="aa867fe6-6944-4004-ad3f-f6eaeadf4f95" providerId="ADAL" clId="{80E85951-A7ED-420F-B9CB-93EF0E669AE7}" dt="2020-02-07T19:33:30.720" v="236" actId="403"/>
          <ac:spMkLst>
            <pc:docMk/>
            <pc:sldMk cId="1040224885" sldId="4483"/>
            <ac:spMk id="3" creationId="{EFFE3BBC-4698-48AC-A17C-570E0D8F9769}"/>
          </ac:spMkLst>
        </pc:spChg>
        <pc:spChg chg="del">
          <ac:chgData name="Shawn Weisfeld" userId="aa867fe6-6944-4004-ad3f-f6eaeadf4f95" providerId="ADAL" clId="{80E85951-A7ED-420F-B9CB-93EF0E669AE7}" dt="2020-02-07T19:31:15.133" v="211" actId="478"/>
          <ac:spMkLst>
            <pc:docMk/>
            <pc:sldMk cId="1040224885" sldId="4483"/>
            <ac:spMk id="10" creationId="{33EB4980-935E-47B6-A86A-3D8DE98B6186}"/>
          </ac:spMkLst>
        </pc:spChg>
      </pc:sldChg>
      <pc:sldChg chg="modSp mod">
        <pc:chgData name="Shawn Weisfeld" userId="aa867fe6-6944-4004-ad3f-f6eaeadf4f95" providerId="ADAL" clId="{80E85951-A7ED-420F-B9CB-93EF0E669AE7}" dt="2020-02-07T19:07:59.720" v="43" actId="6549"/>
        <pc:sldMkLst>
          <pc:docMk/>
          <pc:sldMk cId="2098069579" sldId="4486"/>
        </pc:sldMkLst>
        <pc:spChg chg="mod">
          <ac:chgData name="Shawn Weisfeld" userId="aa867fe6-6944-4004-ad3f-f6eaeadf4f95" providerId="ADAL" clId="{80E85951-A7ED-420F-B9CB-93EF0E669AE7}" dt="2020-02-07T19:07:59.720" v="43" actId="6549"/>
          <ac:spMkLst>
            <pc:docMk/>
            <pc:sldMk cId="2098069579" sldId="4486"/>
            <ac:spMk id="4" creationId="{8654599E-4FA5-4340-8C0E-C8B12C5213F3}"/>
          </ac:spMkLst>
        </pc:spChg>
      </pc:sldChg>
      <pc:sldChg chg="del">
        <pc:chgData name="Shawn Weisfeld" userId="aa867fe6-6944-4004-ad3f-f6eaeadf4f95" providerId="ADAL" clId="{80E85951-A7ED-420F-B9CB-93EF0E669AE7}" dt="2020-02-07T19:29:18.266" v="185" actId="47"/>
        <pc:sldMkLst>
          <pc:docMk/>
          <pc:sldMk cId="2396970027" sldId="4489"/>
        </pc:sldMkLst>
      </pc:sldChg>
      <pc:sldChg chg="del">
        <pc:chgData name="Shawn Weisfeld" userId="aa867fe6-6944-4004-ad3f-f6eaeadf4f95" providerId="ADAL" clId="{80E85951-A7ED-420F-B9CB-93EF0E669AE7}" dt="2020-02-07T19:29:32.169" v="188" actId="47"/>
        <pc:sldMkLst>
          <pc:docMk/>
          <pc:sldMk cId="2691843702" sldId="4490"/>
        </pc:sldMkLst>
      </pc:sldChg>
      <pc:sldChg chg="del">
        <pc:chgData name="Shawn Weisfeld" userId="aa867fe6-6944-4004-ad3f-f6eaeadf4f95" providerId="ADAL" clId="{80E85951-A7ED-420F-B9CB-93EF0E669AE7}" dt="2020-02-07T19:29:39.585" v="191" actId="47"/>
        <pc:sldMkLst>
          <pc:docMk/>
          <pc:sldMk cId="1485544175" sldId="4491"/>
        </pc:sldMkLst>
      </pc:sldChg>
      <pc:sldChg chg="del">
        <pc:chgData name="Shawn Weisfeld" userId="aa867fe6-6944-4004-ad3f-f6eaeadf4f95" providerId="ADAL" clId="{80E85951-A7ED-420F-B9CB-93EF0E669AE7}" dt="2020-02-07T19:26:03.433" v="182" actId="47"/>
        <pc:sldMkLst>
          <pc:docMk/>
          <pc:sldMk cId="1550082046" sldId="4502"/>
        </pc:sldMkLst>
      </pc:sldChg>
      <pc:sldChg chg="del">
        <pc:chgData name="Shawn Weisfeld" userId="aa867fe6-6944-4004-ad3f-f6eaeadf4f95" providerId="ADAL" clId="{80E85951-A7ED-420F-B9CB-93EF0E669AE7}" dt="2020-02-07T19:29:45.998" v="194" actId="47"/>
        <pc:sldMkLst>
          <pc:docMk/>
          <pc:sldMk cId="3654092457" sldId="4503"/>
        </pc:sldMkLst>
      </pc:sldChg>
      <pc:sldChg chg="del">
        <pc:chgData name="Shawn Weisfeld" userId="aa867fe6-6944-4004-ad3f-f6eaeadf4f95" providerId="ADAL" clId="{80E85951-A7ED-420F-B9CB-93EF0E669AE7}" dt="2020-02-07T19:29:51.865" v="197" actId="47"/>
        <pc:sldMkLst>
          <pc:docMk/>
          <pc:sldMk cId="2433733632" sldId="4504"/>
        </pc:sldMkLst>
      </pc:sldChg>
      <pc:sldChg chg="del">
        <pc:chgData name="Shawn Weisfeld" userId="aa867fe6-6944-4004-ad3f-f6eaeadf4f95" providerId="ADAL" clId="{80E85951-A7ED-420F-B9CB-93EF0E669AE7}" dt="2020-02-07T19:30:00.223" v="200" actId="47"/>
        <pc:sldMkLst>
          <pc:docMk/>
          <pc:sldMk cId="2016589000" sldId="4506"/>
        </pc:sldMkLst>
      </pc:sldChg>
      <pc:sldChg chg="del">
        <pc:chgData name="Shawn Weisfeld" userId="aa867fe6-6944-4004-ad3f-f6eaeadf4f95" providerId="ADAL" clId="{80E85951-A7ED-420F-B9CB-93EF0E669AE7}" dt="2020-02-07T19:30:08.029" v="203" actId="47"/>
        <pc:sldMkLst>
          <pc:docMk/>
          <pc:sldMk cId="907124679" sldId="4507"/>
        </pc:sldMkLst>
      </pc:sldChg>
      <pc:sldChg chg="del">
        <pc:chgData name="Shawn Weisfeld" userId="aa867fe6-6944-4004-ad3f-f6eaeadf4f95" providerId="ADAL" clId="{80E85951-A7ED-420F-B9CB-93EF0E669AE7}" dt="2020-02-07T19:30:13.261" v="206" actId="47"/>
        <pc:sldMkLst>
          <pc:docMk/>
          <pc:sldMk cId="1739536861" sldId="4508"/>
        </pc:sldMkLst>
      </pc:sldChg>
      <pc:sldChg chg="del">
        <pc:chgData name="Shawn Weisfeld" userId="aa867fe6-6944-4004-ad3f-f6eaeadf4f95" providerId="ADAL" clId="{80E85951-A7ED-420F-B9CB-93EF0E669AE7}" dt="2020-02-08T16:33:24.236" v="1369" actId="47"/>
        <pc:sldMkLst>
          <pc:docMk/>
          <pc:sldMk cId="1271735126" sldId="4509"/>
        </pc:sldMkLst>
      </pc:sldChg>
      <pc:sldChg chg="del">
        <pc:chgData name="Shawn Weisfeld" userId="aa867fe6-6944-4004-ad3f-f6eaeadf4f95" providerId="ADAL" clId="{80E85951-A7ED-420F-B9CB-93EF0E669AE7}" dt="2020-02-08T16:33:09.078" v="1367" actId="47"/>
        <pc:sldMkLst>
          <pc:docMk/>
          <pc:sldMk cId="3905300479" sldId="4511"/>
        </pc:sldMkLst>
      </pc:sldChg>
      <pc:sldChg chg="del">
        <pc:chgData name="Shawn Weisfeld" userId="aa867fe6-6944-4004-ad3f-f6eaeadf4f95" providerId="ADAL" clId="{80E85951-A7ED-420F-B9CB-93EF0E669AE7}" dt="2020-02-08T16:33:09.078" v="1367" actId="47"/>
        <pc:sldMkLst>
          <pc:docMk/>
          <pc:sldMk cId="2919587947" sldId="4512"/>
        </pc:sldMkLst>
      </pc:sldChg>
      <pc:sldChg chg="del">
        <pc:chgData name="Shawn Weisfeld" userId="aa867fe6-6944-4004-ad3f-f6eaeadf4f95" providerId="ADAL" clId="{80E85951-A7ED-420F-B9CB-93EF0E669AE7}" dt="2020-02-07T21:57:21.131" v="1155" actId="47"/>
        <pc:sldMkLst>
          <pc:docMk/>
          <pc:sldMk cId="2099008266" sldId="4516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1433456755" sldId="4519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3931196936" sldId="4521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2012943504" sldId="4522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999362417" sldId="4524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3234456333" sldId="4525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2478554031" sldId="4526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3436143251" sldId="4527"/>
        </pc:sldMkLst>
      </pc:sldChg>
      <pc:sldChg chg="add del">
        <pc:chgData name="Shawn Weisfeld" userId="aa867fe6-6944-4004-ad3f-f6eaeadf4f95" providerId="ADAL" clId="{80E85951-A7ED-420F-B9CB-93EF0E669AE7}" dt="2020-02-07T21:15:48.605" v="724" actId="47"/>
        <pc:sldMkLst>
          <pc:docMk/>
          <pc:sldMk cId="2982137728" sldId="4528"/>
        </pc:sldMkLst>
      </pc:sldChg>
      <pc:sldChg chg="del">
        <pc:chgData name="Shawn Weisfeld" userId="aa867fe6-6944-4004-ad3f-f6eaeadf4f95" providerId="ADAL" clId="{80E85951-A7ED-420F-B9CB-93EF0E669AE7}" dt="2020-02-07T21:15:48.605" v="724" actId="47"/>
        <pc:sldMkLst>
          <pc:docMk/>
          <pc:sldMk cId="1680483195" sldId="4531"/>
        </pc:sldMkLst>
      </pc:sldChg>
      <pc:sldChg chg="del">
        <pc:chgData name="Shawn Weisfeld" userId="aa867fe6-6944-4004-ad3f-f6eaeadf4f95" providerId="ADAL" clId="{80E85951-A7ED-420F-B9CB-93EF0E669AE7}" dt="2020-02-07T21:15:48.605" v="724" actId="47"/>
        <pc:sldMkLst>
          <pc:docMk/>
          <pc:sldMk cId="2793533738" sldId="4532"/>
        </pc:sldMkLst>
      </pc:sldChg>
      <pc:sldChg chg="add del">
        <pc:chgData name="Shawn Weisfeld" userId="aa867fe6-6944-4004-ad3f-f6eaeadf4f95" providerId="ADAL" clId="{80E85951-A7ED-420F-B9CB-93EF0E669AE7}" dt="2020-02-07T21:15:48.605" v="724" actId="47"/>
        <pc:sldMkLst>
          <pc:docMk/>
          <pc:sldMk cId="2042092448" sldId="4533"/>
        </pc:sldMkLst>
      </pc:sldChg>
      <pc:sldChg chg="del">
        <pc:chgData name="Shawn Weisfeld" userId="aa867fe6-6944-4004-ad3f-f6eaeadf4f95" providerId="ADAL" clId="{80E85951-A7ED-420F-B9CB-93EF0E669AE7}" dt="2020-02-07T21:15:48.605" v="724" actId="47"/>
        <pc:sldMkLst>
          <pc:docMk/>
          <pc:sldMk cId="4066131979" sldId="4534"/>
        </pc:sldMkLst>
      </pc:sldChg>
      <pc:sldChg chg="del">
        <pc:chgData name="Shawn Weisfeld" userId="aa867fe6-6944-4004-ad3f-f6eaeadf4f95" providerId="ADAL" clId="{80E85951-A7ED-420F-B9CB-93EF0E669AE7}" dt="2020-02-07T21:15:48.605" v="724" actId="47"/>
        <pc:sldMkLst>
          <pc:docMk/>
          <pc:sldMk cId="713558673" sldId="4535"/>
        </pc:sldMkLst>
      </pc:sldChg>
      <pc:sldChg chg="del">
        <pc:chgData name="Shawn Weisfeld" userId="aa867fe6-6944-4004-ad3f-f6eaeadf4f95" providerId="ADAL" clId="{80E85951-A7ED-420F-B9CB-93EF0E669AE7}" dt="2020-02-07T21:15:48.605" v="724" actId="47"/>
        <pc:sldMkLst>
          <pc:docMk/>
          <pc:sldMk cId="150847133" sldId="4536"/>
        </pc:sldMkLst>
      </pc:sldChg>
      <pc:sldChg chg="del">
        <pc:chgData name="Shawn Weisfeld" userId="aa867fe6-6944-4004-ad3f-f6eaeadf4f95" providerId="ADAL" clId="{80E85951-A7ED-420F-B9CB-93EF0E669AE7}" dt="2020-02-07T21:15:48.605" v="724" actId="47"/>
        <pc:sldMkLst>
          <pc:docMk/>
          <pc:sldMk cId="2838728891" sldId="4537"/>
        </pc:sldMkLst>
      </pc:sldChg>
      <pc:sldChg chg="del">
        <pc:chgData name="Shawn Weisfeld" userId="aa867fe6-6944-4004-ad3f-f6eaeadf4f95" providerId="ADAL" clId="{80E85951-A7ED-420F-B9CB-93EF0E669AE7}" dt="2020-02-07T21:15:48.605" v="724" actId="47"/>
        <pc:sldMkLst>
          <pc:docMk/>
          <pc:sldMk cId="2306632491" sldId="4538"/>
        </pc:sldMkLst>
      </pc:sldChg>
      <pc:sldChg chg="del">
        <pc:chgData name="Shawn Weisfeld" userId="aa867fe6-6944-4004-ad3f-f6eaeadf4f95" providerId="ADAL" clId="{80E85951-A7ED-420F-B9CB-93EF0E669AE7}" dt="2020-02-07T21:15:48.605" v="724" actId="47"/>
        <pc:sldMkLst>
          <pc:docMk/>
          <pc:sldMk cId="2398659919" sldId="4539"/>
        </pc:sldMkLst>
      </pc:sldChg>
      <pc:sldChg chg="del">
        <pc:chgData name="Shawn Weisfeld" userId="aa867fe6-6944-4004-ad3f-f6eaeadf4f95" providerId="ADAL" clId="{80E85951-A7ED-420F-B9CB-93EF0E669AE7}" dt="2020-02-07T21:15:48.605" v="724" actId="47"/>
        <pc:sldMkLst>
          <pc:docMk/>
          <pc:sldMk cId="3053248424" sldId="4540"/>
        </pc:sldMkLst>
      </pc:sldChg>
      <pc:sldChg chg="del">
        <pc:chgData name="Shawn Weisfeld" userId="aa867fe6-6944-4004-ad3f-f6eaeadf4f95" providerId="ADAL" clId="{80E85951-A7ED-420F-B9CB-93EF0E669AE7}" dt="2020-02-07T21:15:48.605" v="724" actId="47"/>
        <pc:sldMkLst>
          <pc:docMk/>
          <pc:sldMk cId="3742336202" sldId="4541"/>
        </pc:sldMkLst>
      </pc:sldChg>
      <pc:sldChg chg="del">
        <pc:chgData name="Shawn Weisfeld" userId="aa867fe6-6944-4004-ad3f-f6eaeadf4f95" providerId="ADAL" clId="{80E85951-A7ED-420F-B9CB-93EF0E669AE7}" dt="2020-02-07T21:15:48.605" v="724" actId="47"/>
        <pc:sldMkLst>
          <pc:docMk/>
          <pc:sldMk cId="115080891" sldId="4542"/>
        </pc:sldMkLst>
      </pc:sldChg>
      <pc:sldChg chg="del">
        <pc:chgData name="Shawn Weisfeld" userId="aa867fe6-6944-4004-ad3f-f6eaeadf4f95" providerId="ADAL" clId="{80E85951-A7ED-420F-B9CB-93EF0E669AE7}" dt="2020-02-07T21:15:48.605" v="724" actId="47"/>
        <pc:sldMkLst>
          <pc:docMk/>
          <pc:sldMk cId="1091761460" sldId="4543"/>
        </pc:sldMkLst>
      </pc:sldChg>
      <pc:sldChg chg="del">
        <pc:chgData name="Shawn Weisfeld" userId="aa867fe6-6944-4004-ad3f-f6eaeadf4f95" providerId="ADAL" clId="{80E85951-A7ED-420F-B9CB-93EF0E669AE7}" dt="2020-02-07T21:41:15.215" v="872" actId="47"/>
        <pc:sldMkLst>
          <pc:docMk/>
          <pc:sldMk cId="2199200753" sldId="4544"/>
        </pc:sldMkLst>
      </pc:sldChg>
      <pc:sldChg chg="del">
        <pc:chgData name="Shawn Weisfeld" userId="aa867fe6-6944-4004-ad3f-f6eaeadf4f95" providerId="ADAL" clId="{80E85951-A7ED-420F-B9CB-93EF0E669AE7}" dt="2020-02-07T21:41:15.215" v="872" actId="47"/>
        <pc:sldMkLst>
          <pc:docMk/>
          <pc:sldMk cId="949591045" sldId="4545"/>
        </pc:sldMkLst>
      </pc:sldChg>
      <pc:sldChg chg="del">
        <pc:chgData name="Shawn Weisfeld" userId="aa867fe6-6944-4004-ad3f-f6eaeadf4f95" providerId="ADAL" clId="{80E85951-A7ED-420F-B9CB-93EF0E669AE7}" dt="2020-02-07T21:41:15.215" v="872" actId="47"/>
        <pc:sldMkLst>
          <pc:docMk/>
          <pc:sldMk cId="1806793337" sldId="4547"/>
        </pc:sldMkLst>
      </pc:sldChg>
      <pc:sldChg chg="del">
        <pc:chgData name="Shawn Weisfeld" userId="aa867fe6-6944-4004-ad3f-f6eaeadf4f95" providerId="ADAL" clId="{80E85951-A7ED-420F-B9CB-93EF0E669AE7}" dt="2020-02-07T21:41:15.215" v="872" actId="47"/>
        <pc:sldMkLst>
          <pc:docMk/>
          <pc:sldMk cId="2241113497" sldId="4548"/>
        </pc:sldMkLst>
      </pc:sldChg>
      <pc:sldChg chg="del">
        <pc:chgData name="Shawn Weisfeld" userId="aa867fe6-6944-4004-ad3f-f6eaeadf4f95" providerId="ADAL" clId="{80E85951-A7ED-420F-B9CB-93EF0E669AE7}" dt="2020-02-07T21:41:15.215" v="872" actId="47"/>
        <pc:sldMkLst>
          <pc:docMk/>
          <pc:sldMk cId="1346577553" sldId="4549"/>
        </pc:sldMkLst>
      </pc:sldChg>
      <pc:sldChg chg="del">
        <pc:chgData name="Shawn Weisfeld" userId="aa867fe6-6944-4004-ad3f-f6eaeadf4f95" providerId="ADAL" clId="{80E85951-A7ED-420F-B9CB-93EF0E669AE7}" dt="2020-02-08T16:33:24.236" v="1369" actId="47"/>
        <pc:sldMkLst>
          <pc:docMk/>
          <pc:sldMk cId="845856578" sldId="4550"/>
        </pc:sldMkLst>
      </pc:sldChg>
      <pc:sldChg chg="del">
        <pc:chgData name="Shawn Weisfeld" userId="aa867fe6-6944-4004-ad3f-f6eaeadf4f95" providerId="ADAL" clId="{80E85951-A7ED-420F-B9CB-93EF0E669AE7}" dt="2020-02-08T16:33:24.236" v="1369" actId="47"/>
        <pc:sldMkLst>
          <pc:docMk/>
          <pc:sldMk cId="3142345962" sldId="4551"/>
        </pc:sldMkLst>
      </pc:sldChg>
      <pc:sldChg chg="del">
        <pc:chgData name="Shawn Weisfeld" userId="aa867fe6-6944-4004-ad3f-f6eaeadf4f95" providerId="ADAL" clId="{80E85951-A7ED-420F-B9CB-93EF0E669AE7}" dt="2020-02-07T21:15:48.605" v="724" actId="47"/>
        <pc:sldMkLst>
          <pc:docMk/>
          <pc:sldMk cId="34530800" sldId="4552"/>
        </pc:sldMkLst>
      </pc:sldChg>
      <pc:sldChg chg="del">
        <pc:chgData name="Shawn Weisfeld" userId="aa867fe6-6944-4004-ad3f-f6eaeadf4f95" providerId="ADAL" clId="{80E85951-A7ED-420F-B9CB-93EF0E669AE7}" dt="2020-02-07T21:41:15.215" v="872" actId="47"/>
        <pc:sldMkLst>
          <pc:docMk/>
          <pc:sldMk cId="2023663291" sldId="4553"/>
        </pc:sldMkLst>
      </pc:sldChg>
      <pc:sldChg chg="del">
        <pc:chgData name="Shawn Weisfeld" userId="aa867fe6-6944-4004-ad3f-f6eaeadf4f95" providerId="ADAL" clId="{80E85951-A7ED-420F-B9CB-93EF0E669AE7}" dt="2020-02-07T21:41:15.215" v="872" actId="47"/>
        <pc:sldMkLst>
          <pc:docMk/>
          <pc:sldMk cId="3057841519" sldId="4554"/>
        </pc:sldMkLst>
      </pc:sldChg>
      <pc:sldChg chg="del">
        <pc:chgData name="Shawn Weisfeld" userId="aa867fe6-6944-4004-ad3f-f6eaeadf4f95" providerId="ADAL" clId="{80E85951-A7ED-420F-B9CB-93EF0E669AE7}" dt="2020-02-07T21:41:15.215" v="872" actId="47"/>
        <pc:sldMkLst>
          <pc:docMk/>
          <pc:sldMk cId="2495555659" sldId="4556"/>
        </pc:sldMkLst>
      </pc:sldChg>
      <pc:sldChg chg="modSp del mod">
        <pc:chgData name="Shawn Weisfeld" userId="aa867fe6-6944-4004-ad3f-f6eaeadf4f95" providerId="ADAL" clId="{80E85951-A7ED-420F-B9CB-93EF0E669AE7}" dt="2020-02-07T19:25:56.926" v="179" actId="47"/>
        <pc:sldMkLst>
          <pc:docMk/>
          <pc:sldMk cId="1710518846" sldId="4557"/>
        </pc:sldMkLst>
        <pc:spChg chg="mod">
          <ac:chgData name="Shawn Weisfeld" userId="aa867fe6-6944-4004-ad3f-f6eaeadf4f95" providerId="ADAL" clId="{80E85951-A7ED-420F-B9CB-93EF0E669AE7}" dt="2020-02-07T19:20:23.294" v="178" actId="1076"/>
          <ac:spMkLst>
            <pc:docMk/>
            <pc:sldMk cId="1710518846" sldId="4557"/>
            <ac:spMk id="2" creationId="{16C3E711-9D6A-4552-99F3-74488CE4037B}"/>
          </ac:spMkLst>
        </pc:spChg>
      </pc:sldChg>
      <pc:sldChg chg="del">
        <pc:chgData name="Shawn Weisfeld" userId="aa867fe6-6944-4004-ad3f-f6eaeadf4f95" providerId="ADAL" clId="{80E85951-A7ED-420F-B9CB-93EF0E669AE7}" dt="2020-02-07T19:25:58.160" v="180" actId="47"/>
        <pc:sldMkLst>
          <pc:docMk/>
          <pc:sldMk cId="1290297973" sldId="4558"/>
        </pc:sldMkLst>
      </pc:sldChg>
      <pc:sldChg chg="del">
        <pc:chgData name="Shawn Weisfeld" userId="aa867fe6-6944-4004-ad3f-f6eaeadf4f95" providerId="ADAL" clId="{80E85951-A7ED-420F-B9CB-93EF0E669AE7}" dt="2020-02-07T21:41:15.215" v="872" actId="47"/>
        <pc:sldMkLst>
          <pc:docMk/>
          <pc:sldMk cId="4251713982" sldId="4559"/>
        </pc:sldMkLst>
      </pc:sldChg>
      <pc:sldChg chg="del">
        <pc:chgData name="Shawn Weisfeld" userId="aa867fe6-6944-4004-ad3f-f6eaeadf4f95" providerId="ADAL" clId="{80E85951-A7ED-420F-B9CB-93EF0E669AE7}" dt="2020-02-07T21:41:15.215" v="872" actId="47"/>
        <pc:sldMkLst>
          <pc:docMk/>
          <pc:sldMk cId="1896614972" sldId="4560"/>
        </pc:sldMkLst>
      </pc:sldChg>
      <pc:sldChg chg="del">
        <pc:chgData name="Shawn Weisfeld" userId="aa867fe6-6944-4004-ad3f-f6eaeadf4f95" providerId="ADAL" clId="{80E85951-A7ED-420F-B9CB-93EF0E669AE7}" dt="2020-02-07T21:15:48.605" v="724" actId="47"/>
        <pc:sldMkLst>
          <pc:docMk/>
          <pc:sldMk cId="2783973613" sldId="4562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1554148157" sldId="4563"/>
        </pc:sldMkLst>
      </pc:sldChg>
      <pc:sldChg chg="del">
        <pc:chgData name="Shawn Weisfeld" userId="aa867fe6-6944-4004-ad3f-f6eaeadf4f95" providerId="ADAL" clId="{80E85951-A7ED-420F-B9CB-93EF0E669AE7}" dt="2020-02-08T16:33:24.236" v="1369" actId="47"/>
        <pc:sldMkLst>
          <pc:docMk/>
          <pc:sldMk cId="2740518127" sldId="4564"/>
        </pc:sldMkLst>
      </pc:sldChg>
      <pc:sldChg chg="del">
        <pc:chgData name="Shawn Weisfeld" userId="aa867fe6-6944-4004-ad3f-f6eaeadf4f95" providerId="ADAL" clId="{80E85951-A7ED-420F-B9CB-93EF0E669AE7}" dt="2020-02-08T16:33:24.236" v="1369" actId="47"/>
        <pc:sldMkLst>
          <pc:docMk/>
          <pc:sldMk cId="704211086" sldId="4565"/>
        </pc:sldMkLst>
      </pc:sldChg>
      <pc:sldChg chg="del">
        <pc:chgData name="Shawn Weisfeld" userId="aa867fe6-6944-4004-ad3f-f6eaeadf4f95" providerId="ADAL" clId="{80E85951-A7ED-420F-B9CB-93EF0E669AE7}" dt="2020-02-08T16:33:24.236" v="1369" actId="47"/>
        <pc:sldMkLst>
          <pc:docMk/>
          <pc:sldMk cId="3412720812" sldId="4566"/>
        </pc:sldMkLst>
      </pc:sldChg>
      <pc:sldChg chg="del">
        <pc:chgData name="Shawn Weisfeld" userId="aa867fe6-6944-4004-ad3f-f6eaeadf4f95" providerId="ADAL" clId="{80E85951-A7ED-420F-B9CB-93EF0E669AE7}" dt="2020-02-07T21:15:48.605" v="724" actId="47"/>
        <pc:sldMkLst>
          <pc:docMk/>
          <pc:sldMk cId="1430472428" sldId="4567"/>
        </pc:sldMkLst>
      </pc:sldChg>
      <pc:sldChg chg="del setBg">
        <pc:chgData name="Shawn Weisfeld" userId="aa867fe6-6944-4004-ad3f-f6eaeadf4f95" providerId="ADAL" clId="{80E85951-A7ED-420F-B9CB-93EF0E669AE7}" dt="2020-02-08T17:36:08.859" v="1419" actId="47"/>
        <pc:sldMkLst>
          <pc:docMk/>
          <pc:sldMk cId="1437886173" sldId="4568"/>
        </pc:sldMkLst>
      </pc:sldChg>
      <pc:sldChg chg="add del">
        <pc:chgData name="Shawn Weisfeld" userId="aa867fe6-6944-4004-ad3f-f6eaeadf4f95" providerId="ADAL" clId="{80E85951-A7ED-420F-B9CB-93EF0E669AE7}" dt="2020-02-07T19:09:42.554" v="58" actId="47"/>
        <pc:sldMkLst>
          <pc:docMk/>
          <pc:sldMk cId="629718333" sldId="4569"/>
        </pc:sldMkLst>
      </pc:sldChg>
      <pc:sldChg chg="modSp add mod ord setBg">
        <pc:chgData name="Shawn Weisfeld" userId="aa867fe6-6944-4004-ad3f-f6eaeadf4f95" providerId="ADAL" clId="{80E85951-A7ED-420F-B9CB-93EF0E669AE7}" dt="2020-02-07T20:52:53.091" v="495"/>
        <pc:sldMkLst>
          <pc:docMk/>
          <pc:sldMk cId="703360763" sldId="4569"/>
        </pc:sldMkLst>
        <pc:spChg chg="mod">
          <ac:chgData name="Shawn Weisfeld" userId="aa867fe6-6944-4004-ad3f-f6eaeadf4f95" providerId="ADAL" clId="{80E85951-A7ED-420F-B9CB-93EF0E669AE7}" dt="2020-02-07T19:17:01.348" v="120"/>
          <ac:spMkLst>
            <pc:docMk/>
            <pc:sldMk cId="703360763" sldId="4569"/>
            <ac:spMk id="2" creationId="{05E8E408-3F0B-4439-AF8C-660FE3524C12}"/>
          </ac:spMkLst>
        </pc:spChg>
        <pc:spChg chg="mod">
          <ac:chgData name="Shawn Weisfeld" userId="aa867fe6-6944-4004-ad3f-f6eaeadf4f95" providerId="ADAL" clId="{80E85951-A7ED-420F-B9CB-93EF0E669AE7}" dt="2020-02-07T19:17:37.900" v="127" actId="12"/>
          <ac:spMkLst>
            <pc:docMk/>
            <pc:sldMk cId="703360763" sldId="4569"/>
            <ac:spMk id="3" creationId="{7863D4A1-5F83-4791-ABE4-EF9AC4B19BC8}"/>
          </ac:spMkLst>
        </pc:spChg>
      </pc:sldChg>
      <pc:sldChg chg="add del">
        <pc:chgData name="Shawn Weisfeld" userId="aa867fe6-6944-4004-ad3f-f6eaeadf4f95" providerId="ADAL" clId="{80E85951-A7ED-420F-B9CB-93EF0E669AE7}" dt="2020-02-07T19:14:01.129" v="113" actId="47"/>
        <pc:sldMkLst>
          <pc:docMk/>
          <pc:sldMk cId="754536126" sldId="4569"/>
        </pc:sldMkLst>
      </pc:sldChg>
      <pc:sldChg chg="modSp add mod ord setBg">
        <pc:chgData name="Shawn Weisfeld" userId="aa867fe6-6944-4004-ad3f-f6eaeadf4f95" providerId="ADAL" clId="{80E85951-A7ED-420F-B9CB-93EF0E669AE7}" dt="2020-02-07T21:16:06.271" v="725"/>
        <pc:sldMkLst>
          <pc:docMk/>
          <pc:sldMk cId="215673228" sldId="4570"/>
        </pc:sldMkLst>
        <pc:spChg chg="mod">
          <ac:chgData name="Shawn Weisfeld" userId="aa867fe6-6944-4004-ad3f-f6eaeadf4f95" providerId="ADAL" clId="{80E85951-A7ED-420F-B9CB-93EF0E669AE7}" dt="2020-02-07T19:17:48.660" v="130" actId="20577"/>
          <ac:spMkLst>
            <pc:docMk/>
            <pc:sldMk cId="215673228" sldId="4570"/>
            <ac:spMk id="2" creationId="{945CD50F-E845-4C8F-A3AE-97D0C3A140A5}"/>
          </ac:spMkLst>
        </pc:spChg>
        <pc:spChg chg="mod">
          <ac:chgData name="Shawn Weisfeld" userId="aa867fe6-6944-4004-ad3f-f6eaeadf4f95" providerId="ADAL" clId="{80E85951-A7ED-420F-B9CB-93EF0E669AE7}" dt="2020-02-07T19:18:00.157" v="133" actId="12"/>
          <ac:spMkLst>
            <pc:docMk/>
            <pc:sldMk cId="215673228" sldId="4570"/>
            <ac:spMk id="3" creationId="{0B698B1F-A471-4341-84F7-7EE1CB64FDD6}"/>
          </ac:spMkLst>
        </pc:spChg>
      </pc:sldChg>
      <pc:sldChg chg="modSp add mod ord setBg">
        <pc:chgData name="Shawn Weisfeld" userId="aa867fe6-6944-4004-ad3f-f6eaeadf4f95" providerId="ADAL" clId="{80E85951-A7ED-420F-B9CB-93EF0E669AE7}" dt="2020-02-07T21:41:20.932" v="873"/>
        <pc:sldMkLst>
          <pc:docMk/>
          <pc:sldMk cId="772419828" sldId="4571"/>
        </pc:sldMkLst>
        <pc:spChg chg="mod">
          <ac:chgData name="Shawn Weisfeld" userId="aa867fe6-6944-4004-ad3f-f6eaeadf4f95" providerId="ADAL" clId="{80E85951-A7ED-420F-B9CB-93EF0E669AE7}" dt="2020-02-07T19:18:11.429" v="136" actId="20577"/>
          <ac:spMkLst>
            <pc:docMk/>
            <pc:sldMk cId="772419828" sldId="4571"/>
            <ac:spMk id="2" creationId="{A22615C1-4E46-49EF-B4D8-6F57DB89BB05}"/>
          </ac:spMkLst>
        </pc:spChg>
        <pc:spChg chg="mod">
          <ac:chgData name="Shawn Weisfeld" userId="aa867fe6-6944-4004-ad3f-f6eaeadf4f95" providerId="ADAL" clId="{80E85951-A7ED-420F-B9CB-93EF0E669AE7}" dt="2020-02-07T19:18:19.155" v="139" actId="12"/>
          <ac:spMkLst>
            <pc:docMk/>
            <pc:sldMk cId="772419828" sldId="4571"/>
            <ac:spMk id="3" creationId="{CA048C5B-5936-4896-96E2-8A08350F7532}"/>
          </ac:spMkLst>
        </pc:spChg>
      </pc:sldChg>
      <pc:sldChg chg="modSp add mod ord setBg">
        <pc:chgData name="Shawn Weisfeld" userId="aa867fe6-6944-4004-ad3f-f6eaeadf4f95" providerId="ADAL" clId="{80E85951-A7ED-420F-B9CB-93EF0E669AE7}" dt="2020-02-07T21:47:12.454" v="908"/>
        <pc:sldMkLst>
          <pc:docMk/>
          <pc:sldMk cId="2023115077" sldId="4572"/>
        </pc:sldMkLst>
        <pc:spChg chg="mod">
          <ac:chgData name="Shawn Weisfeld" userId="aa867fe6-6944-4004-ad3f-f6eaeadf4f95" providerId="ADAL" clId="{80E85951-A7ED-420F-B9CB-93EF0E669AE7}" dt="2020-02-07T19:18:27.864" v="142" actId="20577"/>
          <ac:spMkLst>
            <pc:docMk/>
            <pc:sldMk cId="2023115077" sldId="4572"/>
            <ac:spMk id="2" creationId="{8C5A4663-9377-4D5B-BA57-34D9EF6F00F6}"/>
          </ac:spMkLst>
        </pc:spChg>
        <pc:spChg chg="mod">
          <ac:chgData name="Shawn Weisfeld" userId="aa867fe6-6944-4004-ad3f-f6eaeadf4f95" providerId="ADAL" clId="{80E85951-A7ED-420F-B9CB-93EF0E669AE7}" dt="2020-02-07T19:18:37.664" v="145" actId="12"/>
          <ac:spMkLst>
            <pc:docMk/>
            <pc:sldMk cId="2023115077" sldId="4572"/>
            <ac:spMk id="3" creationId="{7A35E4CE-DC2F-4428-A936-5C9FD796A478}"/>
          </ac:spMkLst>
        </pc:spChg>
      </pc:sldChg>
      <pc:sldChg chg="modSp add mod ord setBg">
        <pc:chgData name="Shawn Weisfeld" userId="aa867fe6-6944-4004-ad3f-f6eaeadf4f95" providerId="ADAL" clId="{80E85951-A7ED-420F-B9CB-93EF0E669AE7}" dt="2020-02-07T21:57:46.171" v="1156"/>
        <pc:sldMkLst>
          <pc:docMk/>
          <pc:sldMk cId="1492019096" sldId="4573"/>
        </pc:sldMkLst>
        <pc:spChg chg="mod">
          <ac:chgData name="Shawn Weisfeld" userId="aa867fe6-6944-4004-ad3f-f6eaeadf4f95" providerId="ADAL" clId="{80E85951-A7ED-420F-B9CB-93EF0E669AE7}" dt="2020-02-07T19:18:46.743" v="148" actId="20577"/>
          <ac:spMkLst>
            <pc:docMk/>
            <pc:sldMk cId="1492019096" sldId="4573"/>
            <ac:spMk id="2" creationId="{7C1369AE-4F0D-45FD-8B4E-9DCE77D1775C}"/>
          </ac:spMkLst>
        </pc:spChg>
        <pc:spChg chg="mod">
          <ac:chgData name="Shawn Weisfeld" userId="aa867fe6-6944-4004-ad3f-f6eaeadf4f95" providerId="ADAL" clId="{80E85951-A7ED-420F-B9CB-93EF0E669AE7}" dt="2020-02-07T19:18:54.874" v="151" actId="12"/>
          <ac:spMkLst>
            <pc:docMk/>
            <pc:sldMk cId="1492019096" sldId="4573"/>
            <ac:spMk id="3" creationId="{7C598E02-F30E-4331-911D-92FA547B43A7}"/>
          </ac:spMkLst>
        </pc:spChg>
      </pc:sldChg>
      <pc:sldChg chg="modSp add mod ord setBg">
        <pc:chgData name="Shawn Weisfeld" userId="aa867fe6-6944-4004-ad3f-f6eaeadf4f95" providerId="ADAL" clId="{80E85951-A7ED-420F-B9CB-93EF0E669AE7}" dt="2020-02-07T22:00:03.138" v="1246"/>
        <pc:sldMkLst>
          <pc:docMk/>
          <pc:sldMk cId="2830919012" sldId="4574"/>
        </pc:sldMkLst>
        <pc:spChg chg="mod">
          <ac:chgData name="Shawn Weisfeld" userId="aa867fe6-6944-4004-ad3f-f6eaeadf4f95" providerId="ADAL" clId="{80E85951-A7ED-420F-B9CB-93EF0E669AE7}" dt="2020-02-07T19:19:04.384" v="154" actId="20577"/>
          <ac:spMkLst>
            <pc:docMk/>
            <pc:sldMk cId="2830919012" sldId="4574"/>
            <ac:spMk id="2" creationId="{9063DDC5-81E1-4DC7-94EB-58832165B2DA}"/>
          </ac:spMkLst>
        </pc:spChg>
        <pc:spChg chg="mod">
          <ac:chgData name="Shawn Weisfeld" userId="aa867fe6-6944-4004-ad3f-f6eaeadf4f95" providerId="ADAL" clId="{80E85951-A7ED-420F-B9CB-93EF0E669AE7}" dt="2020-02-07T19:19:12.322" v="157" actId="12"/>
          <ac:spMkLst>
            <pc:docMk/>
            <pc:sldMk cId="2830919012" sldId="4574"/>
            <ac:spMk id="3" creationId="{4C4BF6CD-EB35-462F-B54D-12FE9821B57A}"/>
          </ac:spMkLst>
        </pc:spChg>
      </pc:sldChg>
      <pc:sldChg chg="modSp add mod ord setBg">
        <pc:chgData name="Shawn Weisfeld" userId="aa867fe6-6944-4004-ad3f-f6eaeadf4f95" providerId="ADAL" clId="{80E85951-A7ED-420F-B9CB-93EF0E669AE7}" dt="2020-02-08T16:32:53.595" v="1365"/>
        <pc:sldMkLst>
          <pc:docMk/>
          <pc:sldMk cId="817334788" sldId="4575"/>
        </pc:sldMkLst>
        <pc:spChg chg="mod">
          <ac:chgData name="Shawn Weisfeld" userId="aa867fe6-6944-4004-ad3f-f6eaeadf4f95" providerId="ADAL" clId="{80E85951-A7ED-420F-B9CB-93EF0E669AE7}" dt="2020-02-07T19:19:22.319" v="160" actId="20577"/>
          <ac:spMkLst>
            <pc:docMk/>
            <pc:sldMk cId="817334788" sldId="4575"/>
            <ac:spMk id="2" creationId="{A1214ECF-61E9-4967-8F53-C544F6D39547}"/>
          </ac:spMkLst>
        </pc:spChg>
        <pc:spChg chg="mod">
          <ac:chgData name="Shawn Weisfeld" userId="aa867fe6-6944-4004-ad3f-f6eaeadf4f95" providerId="ADAL" clId="{80E85951-A7ED-420F-B9CB-93EF0E669AE7}" dt="2020-02-07T19:19:29.890" v="163" actId="12"/>
          <ac:spMkLst>
            <pc:docMk/>
            <pc:sldMk cId="817334788" sldId="4575"/>
            <ac:spMk id="3" creationId="{E7E2D92F-DCD4-4F92-993D-2480BF876482}"/>
          </ac:spMkLst>
        </pc:spChg>
      </pc:sldChg>
      <pc:sldChg chg="modSp add mod ord setBg">
        <pc:chgData name="Shawn Weisfeld" userId="aa867fe6-6944-4004-ad3f-f6eaeadf4f95" providerId="ADAL" clId="{80E85951-A7ED-420F-B9CB-93EF0E669AE7}" dt="2020-02-08T16:33:14.637" v="1368"/>
        <pc:sldMkLst>
          <pc:docMk/>
          <pc:sldMk cId="1675117223" sldId="4576"/>
        </pc:sldMkLst>
        <pc:spChg chg="mod">
          <ac:chgData name="Shawn Weisfeld" userId="aa867fe6-6944-4004-ad3f-f6eaeadf4f95" providerId="ADAL" clId="{80E85951-A7ED-420F-B9CB-93EF0E669AE7}" dt="2020-02-07T19:19:38.531" v="166" actId="20577"/>
          <ac:spMkLst>
            <pc:docMk/>
            <pc:sldMk cId="1675117223" sldId="4576"/>
            <ac:spMk id="2" creationId="{B218C6C3-1831-4F4A-925D-2F332B0F2A5E}"/>
          </ac:spMkLst>
        </pc:spChg>
        <pc:spChg chg="mod">
          <ac:chgData name="Shawn Weisfeld" userId="aa867fe6-6944-4004-ad3f-f6eaeadf4f95" providerId="ADAL" clId="{80E85951-A7ED-420F-B9CB-93EF0E669AE7}" dt="2020-02-07T19:19:46.468" v="169" actId="12"/>
          <ac:spMkLst>
            <pc:docMk/>
            <pc:sldMk cId="1675117223" sldId="4576"/>
            <ac:spMk id="3" creationId="{66684A81-DF65-4C39-B226-79D50D5653B3}"/>
          </ac:spMkLst>
        </pc:spChg>
      </pc:sldChg>
      <pc:sldChg chg="addSp delSp modSp add mod ord setBg">
        <pc:chgData name="Shawn Weisfeld" userId="aa867fe6-6944-4004-ad3f-f6eaeadf4f95" providerId="ADAL" clId="{80E85951-A7ED-420F-B9CB-93EF0E669AE7}" dt="2020-02-08T16:33:36.578" v="1370"/>
        <pc:sldMkLst>
          <pc:docMk/>
          <pc:sldMk cId="1872762730" sldId="4577"/>
        </pc:sldMkLst>
        <pc:spChg chg="mod">
          <ac:chgData name="Shawn Weisfeld" userId="aa867fe6-6944-4004-ad3f-f6eaeadf4f95" providerId="ADAL" clId="{80E85951-A7ED-420F-B9CB-93EF0E669AE7}" dt="2020-02-07T19:19:56.456" v="172" actId="20577"/>
          <ac:spMkLst>
            <pc:docMk/>
            <pc:sldMk cId="1872762730" sldId="4577"/>
            <ac:spMk id="2" creationId="{27A32494-823A-4ECE-BCF1-183C35582A22}"/>
          </ac:spMkLst>
        </pc:spChg>
        <pc:spChg chg="mod">
          <ac:chgData name="Shawn Weisfeld" userId="aa867fe6-6944-4004-ad3f-f6eaeadf4f95" providerId="ADAL" clId="{80E85951-A7ED-420F-B9CB-93EF0E669AE7}" dt="2020-02-07T19:20:08.669" v="177" actId="6549"/>
          <ac:spMkLst>
            <pc:docMk/>
            <pc:sldMk cId="1872762730" sldId="4577"/>
            <ac:spMk id="3" creationId="{ED593CA9-A6F8-453C-A9FA-7B8B613C13FE}"/>
          </ac:spMkLst>
        </pc:spChg>
        <pc:graphicFrameChg chg="add del modGraphic">
          <ac:chgData name="Shawn Weisfeld" userId="aa867fe6-6944-4004-ad3f-f6eaeadf4f95" providerId="ADAL" clId="{80E85951-A7ED-420F-B9CB-93EF0E669AE7}" dt="2020-02-07T19:20:03.596" v="174" actId="27309"/>
          <ac:graphicFrameMkLst>
            <pc:docMk/>
            <pc:sldMk cId="1872762730" sldId="4577"/>
            <ac:graphicFrameMk id="5" creationId="{E07A8AF1-2350-4863-ACDA-2D7B8DCA8F2F}"/>
          </ac:graphicFrameMkLst>
        </pc:graphicFrameChg>
      </pc:sldChg>
      <pc:sldChg chg="addSp modSp add mod">
        <pc:chgData name="Shawn Weisfeld" userId="aa867fe6-6944-4004-ad3f-f6eaeadf4f95" providerId="ADAL" clId="{80E85951-A7ED-420F-B9CB-93EF0E669AE7}" dt="2020-02-07T20:42:13.190" v="312" actId="20577"/>
        <pc:sldMkLst>
          <pc:docMk/>
          <pc:sldMk cId="1160913348" sldId="4578"/>
        </pc:sldMkLst>
        <pc:spChg chg="mod">
          <ac:chgData name="Shawn Weisfeld" userId="aa867fe6-6944-4004-ad3f-f6eaeadf4f95" providerId="ADAL" clId="{80E85951-A7ED-420F-B9CB-93EF0E669AE7}" dt="2020-02-07T20:42:13.190" v="312" actId="20577"/>
          <ac:spMkLst>
            <pc:docMk/>
            <pc:sldMk cId="1160913348" sldId="4578"/>
            <ac:spMk id="2" creationId="{66436555-AB67-4DF8-8A1F-9AFCB0964DFD}"/>
          </ac:spMkLst>
        </pc:spChg>
        <pc:picChg chg="add">
          <ac:chgData name="Shawn Weisfeld" userId="aa867fe6-6944-4004-ad3f-f6eaeadf4f95" providerId="ADAL" clId="{80E85951-A7ED-420F-B9CB-93EF0E669AE7}" dt="2020-02-07T20:42:04.525" v="288"/>
          <ac:picMkLst>
            <pc:docMk/>
            <pc:sldMk cId="1160913348" sldId="4578"/>
            <ac:picMk id="2050" creationId="{1FECC003-EEB1-4B54-A833-34AEC2D83681}"/>
          </ac:picMkLst>
        </pc:picChg>
      </pc:sldChg>
      <pc:sldChg chg="addSp modSp add del mod">
        <pc:chgData name="Shawn Weisfeld" userId="aa867fe6-6944-4004-ad3f-f6eaeadf4f95" providerId="ADAL" clId="{80E85951-A7ED-420F-B9CB-93EF0E669AE7}" dt="2020-02-07T20:35:43.547" v="286" actId="47"/>
        <pc:sldMkLst>
          <pc:docMk/>
          <pc:sldMk cId="3124879982" sldId="4578"/>
        </pc:sldMkLst>
        <pc:spChg chg="mod">
          <ac:chgData name="Shawn Weisfeld" userId="aa867fe6-6944-4004-ad3f-f6eaeadf4f95" providerId="ADAL" clId="{80E85951-A7ED-420F-B9CB-93EF0E669AE7}" dt="2020-02-07T20:32:29.206" v="285" actId="20577"/>
          <ac:spMkLst>
            <pc:docMk/>
            <pc:sldMk cId="3124879982" sldId="4578"/>
            <ac:spMk id="2" creationId="{1CD45E8A-DD95-4E35-BF1D-3E27DF6B2F2A}"/>
          </ac:spMkLst>
        </pc:spChg>
        <pc:picChg chg="add mod">
          <ac:chgData name="Shawn Weisfeld" userId="aa867fe6-6944-4004-ad3f-f6eaeadf4f95" providerId="ADAL" clId="{80E85951-A7ED-420F-B9CB-93EF0E669AE7}" dt="2020-02-07T20:32:25.824" v="272" actId="1076"/>
          <ac:picMkLst>
            <pc:docMk/>
            <pc:sldMk cId="3124879982" sldId="4578"/>
            <ac:picMk id="1026" creationId="{BF3C46CF-9331-4398-AD90-3E496B522062}"/>
          </ac:picMkLst>
        </pc:picChg>
      </pc:sldChg>
      <pc:sldChg chg="addSp delSp modSp add mod">
        <pc:chgData name="Shawn Weisfeld" userId="aa867fe6-6944-4004-ad3f-f6eaeadf4f95" providerId="ADAL" clId="{80E85951-A7ED-420F-B9CB-93EF0E669AE7}" dt="2020-02-07T20:43:01.156" v="351" actId="478"/>
        <pc:sldMkLst>
          <pc:docMk/>
          <pc:sldMk cId="3753360191" sldId="4579"/>
        </pc:sldMkLst>
        <pc:spChg chg="mod">
          <ac:chgData name="Shawn Weisfeld" userId="aa867fe6-6944-4004-ad3f-f6eaeadf4f95" providerId="ADAL" clId="{80E85951-A7ED-420F-B9CB-93EF0E669AE7}" dt="2020-02-07T20:42:53.187" v="348" actId="20577"/>
          <ac:spMkLst>
            <pc:docMk/>
            <pc:sldMk cId="3753360191" sldId="4579"/>
            <ac:spMk id="2" creationId="{D9A42749-306D-49CD-956E-5946D1DF059C}"/>
          </ac:spMkLst>
        </pc:spChg>
        <pc:spChg chg="del">
          <ac:chgData name="Shawn Weisfeld" userId="aa867fe6-6944-4004-ad3f-f6eaeadf4f95" providerId="ADAL" clId="{80E85951-A7ED-420F-B9CB-93EF0E669AE7}" dt="2020-02-07T20:43:01.156" v="351" actId="478"/>
          <ac:spMkLst>
            <pc:docMk/>
            <pc:sldMk cId="3753360191" sldId="4579"/>
            <ac:spMk id="3" creationId="{96C161D0-E286-48C2-9994-679B799BBAB5}"/>
          </ac:spMkLst>
        </pc:spChg>
        <pc:picChg chg="add mod">
          <ac:chgData name="Shawn Weisfeld" userId="aa867fe6-6944-4004-ad3f-f6eaeadf4f95" providerId="ADAL" clId="{80E85951-A7ED-420F-B9CB-93EF0E669AE7}" dt="2020-02-07T20:42:59.493" v="350" actId="14100"/>
          <ac:picMkLst>
            <pc:docMk/>
            <pc:sldMk cId="3753360191" sldId="4579"/>
            <ac:picMk id="3074" creationId="{CB872CE1-32D5-4C69-87CD-B4279C6E22A6}"/>
          </ac:picMkLst>
        </pc:picChg>
      </pc:sldChg>
      <pc:sldChg chg="addSp delSp modSp add mod">
        <pc:chgData name="Shawn Weisfeld" userId="aa867fe6-6944-4004-ad3f-f6eaeadf4f95" providerId="ADAL" clId="{80E85951-A7ED-420F-B9CB-93EF0E669AE7}" dt="2020-02-07T20:43:28.563" v="388" actId="1076"/>
        <pc:sldMkLst>
          <pc:docMk/>
          <pc:sldMk cId="3406582374" sldId="4580"/>
        </pc:sldMkLst>
        <pc:spChg chg="mod">
          <ac:chgData name="Shawn Weisfeld" userId="aa867fe6-6944-4004-ad3f-f6eaeadf4f95" providerId="ADAL" clId="{80E85951-A7ED-420F-B9CB-93EF0E669AE7}" dt="2020-02-07T20:43:22.660" v="383" actId="20577"/>
          <ac:spMkLst>
            <pc:docMk/>
            <pc:sldMk cId="3406582374" sldId="4580"/>
            <ac:spMk id="2" creationId="{2A0A2C5A-872C-4685-9FFD-5F685630BD4E}"/>
          </ac:spMkLst>
        </pc:spChg>
        <pc:spChg chg="del mod">
          <ac:chgData name="Shawn Weisfeld" userId="aa867fe6-6944-4004-ad3f-f6eaeadf4f95" providerId="ADAL" clId="{80E85951-A7ED-420F-B9CB-93EF0E669AE7}" dt="2020-02-07T20:43:25.173" v="385" actId="478"/>
          <ac:spMkLst>
            <pc:docMk/>
            <pc:sldMk cId="3406582374" sldId="4580"/>
            <ac:spMk id="3" creationId="{4C5399D9-942A-4B81-B33D-749F5F2C470C}"/>
          </ac:spMkLst>
        </pc:spChg>
        <pc:picChg chg="add mod">
          <ac:chgData name="Shawn Weisfeld" userId="aa867fe6-6944-4004-ad3f-f6eaeadf4f95" providerId="ADAL" clId="{80E85951-A7ED-420F-B9CB-93EF0E669AE7}" dt="2020-02-07T20:43:28.563" v="388" actId="1076"/>
          <ac:picMkLst>
            <pc:docMk/>
            <pc:sldMk cId="3406582374" sldId="4580"/>
            <ac:picMk id="4098" creationId="{FB35F499-27AF-42E4-8AC8-05979643E5AC}"/>
          </ac:picMkLst>
        </pc:picChg>
      </pc:sldChg>
      <pc:sldChg chg="addSp delSp modSp add mod">
        <pc:chgData name="Shawn Weisfeld" userId="aa867fe6-6944-4004-ad3f-f6eaeadf4f95" providerId="ADAL" clId="{80E85951-A7ED-420F-B9CB-93EF0E669AE7}" dt="2020-02-07T20:46:58.368" v="430"/>
        <pc:sldMkLst>
          <pc:docMk/>
          <pc:sldMk cId="1432931304" sldId="4581"/>
        </pc:sldMkLst>
        <pc:spChg chg="mod">
          <ac:chgData name="Shawn Weisfeld" userId="aa867fe6-6944-4004-ad3f-f6eaeadf4f95" providerId="ADAL" clId="{80E85951-A7ED-420F-B9CB-93EF0E669AE7}" dt="2020-02-07T20:45:05.507" v="418" actId="20577"/>
          <ac:spMkLst>
            <pc:docMk/>
            <pc:sldMk cId="1432931304" sldId="4581"/>
            <ac:spMk id="2" creationId="{C3E9249A-2387-4EBD-A410-8CDEF5604DE0}"/>
          </ac:spMkLst>
        </pc:spChg>
        <pc:spChg chg="add del mod">
          <ac:chgData name="Shawn Weisfeld" userId="aa867fe6-6944-4004-ad3f-f6eaeadf4f95" providerId="ADAL" clId="{80E85951-A7ED-420F-B9CB-93EF0E669AE7}" dt="2020-02-07T20:46:58.368" v="430"/>
          <ac:spMkLst>
            <pc:docMk/>
            <pc:sldMk cId="1432931304" sldId="4581"/>
            <ac:spMk id="3" creationId="{435C9F8F-5850-4128-97E7-C8E01CE0F472}"/>
          </ac:spMkLst>
        </pc:spChg>
        <pc:spChg chg="add del">
          <ac:chgData name="Shawn Weisfeld" userId="aa867fe6-6944-4004-ad3f-f6eaeadf4f95" providerId="ADAL" clId="{80E85951-A7ED-420F-B9CB-93EF0E669AE7}" dt="2020-02-07T20:45:15.410" v="420"/>
          <ac:spMkLst>
            <pc:docMk/>
            <pc:sldMk cId="1432931304" sldId="4581"/>
            <ac:spMk id="4" creationId="{F4D5B861-8B2C-4963-B384-C1FC29606F72}"/>
          </ac:spMkLst>
        </pc:spChg>
        <pc:spChg chg="add del">
          <ac:chgData name="Shawn Weisfeld" userId="aa867fe6-6944-4004-ad3f-f6eaeadf4f95" providerId="ADAL" clId="{80E85951-A7ED-420F-B9CB-93EF0E669AE7}" dt="2020-02-07T20:45:32.788" v="426"/>
          <ac:spMkLst>
            <pc:docMk/>
            <pc:sldMk cId="1432931304" sldId="4581"/>
            <ac:spMk id="5" creationId="{8931772E-E28A-4800-92E4-AA315256243C}"/>
          </ac:spMkLst>
        </pc:spChg>
        <pc:spChg chg="add del">
          <ac:chgData name="Shawn Weisfeld" userId="aa867fe6-6944-4004-ad3f-f6eaeadf4f95" providerId="ADAL" clId="{80E85951-A7ED-420F-B9CB-93EF0E669AE7}" dt="2020-02-07T20:45:36.196" v="428"/>
          <ac:spMkLst>
            <pc:docMk/>
            <pc:sldMk cId="1432931304" sldId="4581"/>
            <ac:spMk id="6" creationId="{B70D3FAB-7287-49FE-8340-D105BD2B4E22}"/>
          </ac:spMkLst>
        </pc:spChg>
      </pc:sldChg>
      <pc:sldChg chg="addSp delSp modSp add mod">
        <pc:chgData name="Shawn Weisfeld" userId="aa867fe6-6944-4004-ad3f-f6eaeadf4f95" providerId="ADAL" clId="{80E85951-A7ED-420F-B9CB-93EF0E669AE7}" dt="2020-02-07T21:02:35.569" v="561" actId="1076"/>
        <pc:sldMkLst>
          <pc:docMk/>
          <pc:sldMk cId="579424845" sldId="4582"/>
        </pc:sldMkLst>
        <pc:spChg chg="mod">
          <ac:chgData name="Shawn Weisfeld" userId="aa867fe6-6944-4004-ad3f-f6eaeadf4f95" providerId="ADAL" clId="{80E85951-A7ED-420F-B9CB-93EF0E669AE7}" dt="2020-02-07T21:02:26.343" v="556" actId="20577"/>
          <ac:spMkLst>
            <pc:docMk/>
            <pc:sldMk cId="579424845" sldId="4582"/>
            <ac:spMk id="2" creationId="{14324584-CA37-4D02-84FF-F167BE988CA3}"/>
          </ac:spMkLst>
        </pc:spChg>
        <pc:spChg chg="del">
          <ac:chgData name="Shawn Weisfeld" userId="aa867fe6-6944-4004-ad3f-f6eaeadf4f95" providerId="ADAL" clId="{80E85951-A7ED-420F-B9CB-93EF0E669AE7}" dt="2020-02-07T21:02:28.704" v="557" actId="478"/>
          <ac:spMkLst>
            <pc:docMk/>
            <pc:sldMk cId="579424845" sldId="4582"/>
            <ac:spMk id="3" creationId="{C874EF47-1DBD-4BCB-962F-E46A45CC130F}"/>
          </ac:spMkLst>
        </pc:spChg>
        <pc:picChg chg="add mod">
          <ac:chgData name="Shawn Weisfeld" userId="aa867fe6-6944-4004-ad3f-f6eaeadf4f95" providerId="ADAL" clId="{80E85951-A7ED-420F-B9CB-93EF0E669AE7}" dt="2020-02-07T21:02:35.569" v="561" actId="1076"/>
          <ac:picMkLst>
            <pc:docMk/>
            <pc:sldMk cId="579424845" sldId="4582"/>
            <ac:picMk id="7170" creationId="{19F4F623-7612-494C-AD53-CEFFFDA01A50}"/>
          </ac:picMkLst>
        </pc:picChg>
      </pc:sldChg>
      <pc:sldChg chg="addSp delSp modSp add del mod">
        <pc:chgData name="Shawn Weisfeld" userId="aa867fe6-6944-4004-ad3f-f6eaeadf4f95" providerId="ADAL" clId="{80E85951-A7ED-420F-B9CB-93EF0E669AE7}" dt="2020-02-07T21:01:07.200" v="535" actId="47"/>
        <pc:sldMkLst>
          <pc:docMk/>
          <pc:sldMk cId="1478615997" sldId="4582"/>
        </pc:sldMkLst>
        <pc:spChg chg="mod">
          <ac:chgData name="Shawn Weisfeld" userId="aa867fe6-6944-4004-ad3f-f6eaeadf4f95" providerId="ADAL" clId="{80E85951-A7ED-420F-B9CB-93EF0E669AE7}" dt="2020-02-07T20:53:35.227" v="497"/>
          <ac:spMkLst>
            <pc:docMk/>
            <pc:sldMk cId="1478615997" sldId="4582"/>
            <ac:spMk id="2" creationId="{468946A0-AB0F-4CB9-9637-FE616B6F7B2F}"/>
          </ac:spMkLst>
        </pc:spChg>
        <pc:spChg chg="del">
          <ac:chgData name="Shawn Weisfeld" userId="aa867fe6-6944-4004-ad3f-f6eaeadf4f95" providerId="ADAL" clId="{80E85951-A7ED-420F-B9CB-93EF0E669AE7}" dt="2020-02-07T20:53:49.015" v="500" actId="478"/>
          <ac:spMkLst>
            <pc:docMk/>
            <pc:sldMk cId="1478615997" sldId="4582"/>
            <ac:spMk id="3" creationId="{5ECD05E9-7F99-4367-A9C8-1B6FF2BE0F28}"/>
          </ac:spMkLst>
        </pc:spChg>
        <pc:graphicFrameChg chg="add mod modGraphic">
          <ac:chgData name="Shawn Weisfeld" userId="aa867fe6-6944-4004-ad3f-f6eaeadf4f95" providerId="ADAL" clId="{80E85951-A7ED-420F-B9CB-93EF0E669AE7}" dt="2020-02-07T20:54:52.756" v="527" actId="14100"/>
          <ac:graphicFrameMkLst>
            <pc:docMk/>
            <pc:sldMk cId="1478615997" sldId="4582"/>
            <ac:graphicFrameMk id="4" creationId="{7413CAB1-AF22-4C88-A9E1-34DDB9D04A94}"/>
          </ac:graphicFrameMkLst>
        </pc:graphicFrameChg>
      </pc:sldChg>
      <pc:sldChg chg="modSp add del mod ord">
        <pc:chgData name="Shawn Weisfeld" userId="aa867fe6-6944-4004-ad3f-f6eaeadf4f95" providerId="ADAL" clId="{80E85951-A7ED-420F-B9CB-93EF0E669AE7}" dt="2020-02-07T20:51:29.797" v="492" actId="47"/>
        <pc:sldMkLst>
          <pc:docMk/>
          <pc:sldMk cId="4224863275" sldId="4582"/>
        </pc:sldMkLst>
        <pc:spChg chg="mod">
          <ac:chgData name="Shawn Weisfeld" userId="aa867fe6-6944-4004-ad3f-f6eaeadf4f95" providerId="ADAL" clId="{80E85951-A7ED-420F-B9CB-93EF0E669AE7}" dt="2020-02-07T20:47:48.444" v="444" actId="20577"/>
          <ac:spMkLst>
            <pc:docMk/>
            <pc:sldMk cId="4224863275" sldId="4582"/>
            <ac:spMk id="2" creationId="{CCED7445-871D-47F7-843B-BEABE571AF72}"/>
          </ac:spMkLst>
        </pc:spChg>
        <pc:spChg chg="mod">
          <ac:chgData name="Shawn Weisfeld" userId="aa867fe6-6944-4004-ad3f-f6eaeadf4f95" providerId="ADAL" clId="{80E85951-A7ED-420F-B9CB-93EF0E669AE7}" dt="2020-02-07T20:50:51.448" v="489" actId="6549"/>
          <ac:spMkLst>
            <pc:docMk/>
            <pc:sldMk cId="4224863275" sldId="4582"/>
            <ac:spMk id="3" creationId="{038EA727-5C4D-4B68-B273-10393DC5D0D6}"/>
          </ac:spMkLst>
        </pc:spChg>
      </pc:sldChg>
      <pc:sldChg chg="modSp add del mod">
        <pc:chgData name="Shawn Weisfeld" userId="aa867fe6-6944-4004-ad3f-f6eaeadf4f95" providerId="ADAL" clId="{80E85951-A7ED-420F-B9CB-93EF0E669AE7}" dt="2020-02-07T21:01:07.970" v="536" actId="47"/>
        <pc:sldMkLst>
          <pc:docMk/>
          <pc:sldMk cId="2075561575" sldId="4583"/>
        </pc:sldMkLst>
        <pc:spChg chg="mod">
          <ac:chgData name="Shawn Weisfeld" userId="aa867fe6-6944-4004-ad3f-f6eaeadf4f95" providerId="ADAL" clId="{80E85951-A7ED-420F-B9CB-93EF0E669AE7}" dt="2020-02-07T20:55:25.158" v="534" actId="20577"/>
          <ac:spMkLst>
            <pc:docMk/>
            <pc:sldMk cId="2075561575" sldId="4583"/>
            <ac:spMk id="2" creationId="{D7AE0709-0153-4700-9BBD-B5A02A8AB316}"/>
          </ac:spMkLst>
        </pc:spChg>
      </pc:sldChg>
      <pc:sldChg chg="addSp modSp add mod">
        <pc:chgData name="Shawn Weisfeld" userId="aa867fe6-6944-4004-ad3f-f6eaeadf4f95" providerId="ADAL" clId="{80E85951-A7ED-420F-B9CB-93EF0E669AE7}" dt="2020-02-07T21:03:08.677" v="578" actId="20577"/>
        <pc:sldMkLst>
          <pc:docMk/>
          <pc:sldMk cId="3674748072" sldId="4583"/>
        </pc:sldMkLst>
        <pc:spChg chg="mod">
          <ac:chgData name="Shawn Weisfeld" userId="aa867fe6-6944-4004-ad3f-f6eaeadf4f95" providerId="ADAL" clId="{80E85951-A7ED-420F-B9CB-93EF0E669AE7}" dt="2020-02-07T21:03:08.677" v="578" actId="20577"/>
          <ac:spMkLst>
            <pc:docMk/>
            <pc:sldMk cId="3674748072" sldId="4583"/>
            <ac:spMk id="2" creationId="{D5649054-5F08-479B-BE91-E5328A9F011D}"/>
          </ac:spMkLst>
        </pc:spChg>
        <pc:picChg chg="add mod">
          <ac:chgData name="Shawn Weisfeld" userId="aa867fe6-6944-4004-ad3f-f6eaeadf4f95" providerId="ADAL" clId="{80E85951-A7ED-420F-B9CB-93EF0E669AE7}" dt="2020-02-07T21:03:05.723" v="565" actId="1076"/>
          <ac:picMkLst>
            <pc:docMk/>
            <pc:sldMk cId="3674748072" sldId="4583"/>
            <ac:picMk id="8194" creationId="{C39B3FDC-3E2E-48CF-8D71-86BCD237CF30}"/>
          </ac:picMkLst>
        </pc:picChg>
      </pc:sldChg>
      <pc:sldChg chg="addSp delSp modSp add mod">
        <pc:chgData name="Shawn Weisfeld" userId="aa867fe6-6944-4004-ad3f-f6eaeadf4f95" providerId="ADAL" clId="{80E85951-A7ED-420F-B9CB-93EF0E669AE7}" dt="2020-02-07T21:04:20.689" v="604" actId="1076"/>
        <pc:sldMkLst>
          <pc:docMk/>
          <pc:sldMk cId="1350372272" sldId="4584"/>
        </pc:sldMkLst>
        <pc:spChg chg="mod">
          <ac:chgData name="Shawn Weisfeld" userId="aa867fe6-6944-4004-ad3f-f6eaeadf4f95" providerId="ADAL" clId="{80E85951-A7ED-420F-B9CB-93EF0E669AE7}" dt="2020-02-07T21:04:07.277" v="598" actId="20577"/>
          <ac:spMkLst>
            <pc:docMk/>
            <pc:sldMk cId="1350372272" sldId="4584"/>
            <ac:spMk id="2" creationId="{13C0ABE9-B6F2-4143-AE9C-27A874B49EBE}"/>
          </ac:spMkLst>
        </pc:spChg>
        <pc:spChg chg="del">
          <ac:chgData name="Shawn Weisfeld" userId="aa867fe6-6944-4004-ad3f-f6eaeadf4f95" providerId="ADAL" clId="{80E85951-A7ED-420F-B9CB-93EF0E669AE7}" dt="2020-02-07T21:04:11.358" v="599" actId="478"/>
          <ac:spMkLst>
            <pc:docMk/>
            <pc:sldMk cId="1350372272" sldId="4584"/>
            <ac:spMk id="3" creationId="{59EB0396-E4DB-442E-90B4-A9AA8F7B5BC3}"/>
          </ac:spMkLst>
        </pc:spChg>
        <pc:picChg chg="add mod">
          <ac:chgData name="Shawn Weisfeld" userId="aa867fe6-6944-4004-ad3f-f6eaeadf4f95" providerId="ADAL" clId="{80E85951-A7ED-420F-B9CB-93EF0E669AE7}" dt="2020-02-07T21:04:20.689" v="604" actId="1076"/>
          <ac:picMkLst>
            <pc:docMk/>
            <pc:sldMk cId="1350372272" sldId="4584"/>
            <ac:picMk id="9218" creationId="{7F39956F-1166-4C2D-AB9D-C682FB1929BE}"/>
          </ac:picMkLst>
        </pc:picChg>
      </pc:sldChg>
      <pc:sldChg chg="addSp delSp modSp add mod">
        <pc:chgData name="Shawn Weisfeld" userId="aa867fe6-6944-4004-ad3f-f6eaeadf4f95" providerId="ADAL" clId="{80E85951-A7ED-420F-B9CB-93EF0E669AE7}" dt="2020-02-07T21:05:08.250" v="613" actId="1076"/>
        <pc:sldMkLst>
          <pc:docMk/>
          <pc:sldMk cId="35709397" sldId="4585"/>
        </pc:sldMkLst>
        <pc:spChg chg="mod">
          <ac:chgData name="Shawn Weisfeld" userId="aa867fe6-6944-4004-ad3f-f6eaeadf4f95" providerId="ADAL" clId="{80E85951-A7ED-420F-B9CB-93EF0E669AE7}" dt="2020-02-07T21:04:50.411" v="606"/>
          <ac:spMkLst>
            <pc:docMk/>
            <pc:sldMk cId="35709397" sldId="4585"/>
            <ac:spMk id="2" creationId="{15BE964A-48FB-446F-BF1D-06439B734C38}"/>
          </ac:spMkLst>
        </pc:spChg>
        <pc:spChg chg="del">
          <ac:chgData name="Shawn Weisfeld" userId="aa867fe6-6944-4004-ad3f-f6eaeadf4f95" providerId="ADAL" clId="{80E85951-A7ED-420F-B9CB-93EF0E669AE7}" dt="2020-02-07T21:04:52.811" v="607" actId="478"/>
          <ac:spMkLst>
            <pc:docMk/>
            <pc:sldMk cId="35709397" sldId="4585"/>
            <ac:spMk id="3" creationId="{FD08B528-10FE-47FD-94CA-EEDEA9F1F798}"/>
          </ac:spMkLst>
        </pc:spChg>
        <pc:picChg chg="add mod">
          <ac:chgData name="Shawn Weisfeld" userId="aa867fe6-6944-4004-ad3f-f6eaeadf4f95" providerId="ADAL" clId="{80E85951-A7ED-420F-B9CB-93EF0E669AE7}" dt="2020-02-07T21:05:08.250" v="613" actId="1076"/>
          <ac:picMkLst>
            <pc:docMk/>
            <pc:sldMk cId="35709397" sldId="4585"/>
            <ac:picMk id="10242" creationId="{63C997CB-7CA1-4503-9DD4-4A7007AB13CB}"/>
          </ac:picMkLst>
        </pc:picChg>
      </pc:sldChg>
      <pc:sldChg chg="addSp delSp modSp add mod ord">
        <pc:chgData name="Shawn Weisfeld" userId="aa867fe6-6944-4004-ad3f-f6eaeadf4f95" providerId="ADAL" clId="{80E85951-A7ED-420F-B9CB-93EF0E669AE7}" dt="2020-02-07T21:14:08.694" v="696"/>
        <pc:sldMkLst>
          <pc:docMk/>
          <pc:sldMk cId="1487916471" sldId="4586"/>
        </pc:sldMkLst>
        <pc:spChg chg="mod">
          <ac:chgData name="Shawn Weisfeld" userId="aa867fe6-6944-4004-ad3f-f6eaeadf4f95" providerId="ADAL" clId="{80E85951-A7ED-420F-B9CB-93EF0E669AE7}" dt="2020-02-07T21:06:18.715" v="627" actId="20577"/>
          <ac:spMkLst>
            <pc:docMk/>
            <pc:sldMk cId="1487916471" sldId="4586"/>
            <ac:spMk id="2" creationId="{7A934846-0F7D-4128-9F01-BFB8AB1987CC}"/>
          </ac:spMkLst>
        </pc:spChg>
        <pc:spChg chg="del">
          <ac:chgData name="Shawn Weisfeld" userId="aa867fe6-6944-4004-ad3f-f6eaeadf4f95" providerId="ADAL" clId="{80E85951-A7ED-420F-B9CB-93EF0E669AE7}" dt="2020-02-07T21:06:21.340" v="628" actId="478"/>
          <ac:spMkLst>
            <pc:docMk/>
            <pc:sldMk cId="1487916471" sldId="4586"/>
            <ac:spMk id="3" creationId="{4C075C63-5E53-4690-A174-7BE531737A37}"/>
          </ac:spMkLst>
        </pc:spChg>
        <pc:picChg chg="add mod">
          <ac:chgData name="Shawn Weisfeld" userId="aa867fe6-6944-4004-ad3f-f6eaeadf4f95" providerId="ADAL" clId="{80E85951-A7ED-420F-B9CB-93EF0E669AE7}" dt="2020-02-07T21:06:26.422" v="631" actId="1076"/>
          <ac:picMkLst>
            <pc:docMk/>
            <pc:sldMk cId="1487916471" sldId="4586"/>
            <ac:picMk id="11266" creationId="{6C2A0256-CC4D-4C85-AEB0-E6D0D306AB3D}"/>
          </ac:picMkLst>
        </pc:picChg>
      </pc:sldChg>
      <pc:sldChg chg="addSp delSp modSp add mod">
        <pc:chgData name="Shawn Weisfeld" userId="aa867fe6-6944-4004-ad3f-f6eaeadf4f95" providerId="ADAL" clId="{80E85951-A7ED-420F-B9CB-93EF0E669AE7}" dt="2020-02-07T21:10:59.543" v="655" actId="1076"/>
        <pc:sldMkLst>
          <pc:docMk/>
          <pc:sldMk cId="2073989623" sldId="4587"/>
        </pc:sldMkLst>
        <pc:spChg chg="mod">
          <ac:chgData name="Shawn Weisfeld" userId="aa867fe6-6944-4004-ad3f-f6eaeadf4f95" providerId="ADAL" clId="{80E85951-A7ED-420F-B9CB-93EF0E669AE7}" dt="2020-02-07T21:10:33.711" v="647" actId="20577"/>
          <ac:spMkLst>
            <pc:docMk/>
            <pc:sldMk cId="2073989623" sldId="4587"/>
            <ac:spMk id="2" creationId="{99E7C7A3-99BB-4806-8CAE-5832EDB71084}"/>
          </ac:spMkLst>
        </pc:spChg>
        <pc:spChg chg="del">
          <ac:chgData name="Shawn Weisfeld" userId="aa867fe6-6944-4004-ad3f-f6eaeadf4f95" providerId="ADAL" clId="{80E85951-A7ED-420F-B9CB-93EF0E669AE7}" dt="2020-02-07T21:10:35.729" v="648" actId="478"/>
          <ac:spMkLst>
            <pc:docMk/>
            <pc:sldMk cId="2073989623" sldId="4587"/>
            <ac:spMk id="3" creationId="{E877215E-175A-43BF-9928-E681AB3DF239}"/>
          </ac:spMkLst>
        </pc:spChg>
        <pc:spChg chg="add del">
          <ac:chgData name="Shawn Weisfeld" userId="aa867fe6-6944-4004-ad3f-f6eaeadf4f95" providerId="ADAL" clId="{80E85951-A7ED-420F-B9CB-93EF0E669AE7}" dt="2020-02-07T21:10:37.605" v="650" actId="21"/>
          <ac:spMkLst>
            <pc:docMk/>
            <pc:sldMk cId="2073989623" sldId="4587"/>
            <ac:spMk id="4" creationId="{DF9CF084-814A-4F4C-A5E8-EE11BB7CC7A6}"/>
          </ac:spMkLst>
        </pc:spChg>
        <pc:spChg chg="add del">
          <ac:chgData name="Shawn Weisfeld" userId="aa867fe6-6944-4004-ad3f-f6eaeadf4f95" providerId="ADAL" clId="{80E85951-A7ED-420F-B9CB-93EF0E669AE7}" dt="2020-02-07T21:10:43.647" v="652"/>
          <ac:spMkLst>
            <pc:docMk/>
            <pc:sldMk cId="2073989623" sldId="4587"/>
            <ac:spMk id="5" creationId="{B85D6007-17FE-4AE4-B77E-5C35BB1BA3F4}"/>
          </ac:spMkLst>
        </pc:spChg>
        <pc:picChg chg="add mod">
          <ac:chgData name="Shawn Weisfeld" userId="aa867fe6-6944-4004-ad3f-f6eaeadf4f95" providerId="ADAL" clId="{80E85951-A7ED-420F-B9CB-93EF0E669AE7}" dt="2020-02-07T21:10:59.543" v="655" actId="1076"/>
          <ac:picMkLst>
            <pc:docMk/>
            <pc:sldMk cId="2073989623" sldId="4587"/>
            <ac:picMk id="6" creationId="{9B198506-53B2-44BC-87FE-C2CBB0EF23C5}"/>
          </ac:picMkLst>
        </pc:picChg>
      </pc:sldChg>
      <pc:sldChg chg="addSp modSp add mod">
        <pc:chgData name="Shawn Weisfeld" userId="aa867fe6-6944-4004-ad3f-f6eaeadf4f95" providerId="ADAL" clId="{80E85951-A7ED-420F-B9CB-93EF0E669AE7}" dt="2020-02-07T21:12:59.392" v="684" actId="1076"/>
        <pc:sldMkLst>
          <pc:docMk/>
          <pc:sldMk cId="119832101" sldId="4588"/>
        </pc:sldMkLst>
        <pc:spChg chg="mod">
          <ac:chgData name="Shawn Weisfeld" userId="aa867fe6-6944-4004-ad3f-f6eaeadf4f95" providerId="ADAL" clId="{80E85951-A7ED-420F-B9CB-93EF0E669AE7}" dt="2020-02-07T21:12:47.599" v="681" actId="20577"/>
          <ac:spMkLst>
            <pc:docMk/>
            <pc:sldMk cId="119832101" sldId="4588"/>
            <ac:spMk id="2" creationId="{BE9BD8EC-9A24-4772-9963-65B6786FB4D5}"/>
          </ac:spMkLst>
        </pc:spChg>
        <pc:picChg chg="add mod">
          <ac:chgData name="Shawn Weisfeld" userId="aa867fe6-6944-4004-ad3f-f6eaeadf4f95" providerId="ADAL" clId="{80E85951-A7ED-420F-B9CB-93EF0E669AE7}" dt="2020-02-07T21:12:59.392" v="684" actId="1076"/>
          <ac:picMkLst>
            <pc:docMk/>
            <pc:sldMk cId="119832101" sldId="4588"/>
            <ac:picMk id="13314" creationId="{503632D8-A67B-456C-8845-FA7DCEBCD4A5}"/>
          </ac:picMkLst>
        </pc:picChg>
      </pc:sldChg>
      <pc:sldChg chg="addSp modSp add mod">
        <pc:chgData name="Shawn Weisfeld" userId="aa867fe6-6944-4004-ad3f-f6eaeadf4f95" providerId="ADAL" clId="{80E85951-A7ED-420F-B9CB-93EF0E669AE7}" dt="2020-02-07T21:13:52.790" v="694" actId="20577"/>
        <pc:sldMkLst>
          <pc:docMk/>
          <pc:sldMk cId="2218700295" sldId="4589"/>
        </pc:sldMkLst>
        <pc:spChg chg="mod">
          <ac:chgData name="Shawn Weisfeld" userId="aa867fe6-6944-4004-ad3f-f6eaeadf4f95" providerId="ADAL" clId="{80E85951-A7ED-420F-B9CB-93EF0E669AE7}" dt="2020-02-07T21:13:52.790" v="694" actId="20577"/>
          <ac:spMkLst>
            <pc:docMk/>
            <pc:sldMk cId="2218700295" sldId="4589"/>
            <ac:spMk id="2" creationId="{AABFCC11-4C21-484F-85E5-D6468FFC37B0}"/>
          </ac:spMkLst>
        </pc:spChg>
        <pc:spChg chg="mod">
          <ac:chgData name="Shawn Weisfeld" userId="aa867fe6-6944-4004-ad3f-f6eaeadf4f95" providerId="ADAL" clId="{80E85951-A7ED-420F-B9CB-93EF0E669AE7}" dt="2020-02-07T21:13:29.320" v="686" actId="1076"/>
          <ac:spMkLst>
            <pc:docMk/>
            <pc:sldMk cId="2218700295" sldId="4589"/>
            <ac:spMk id="3" creationId="{99FC754B-118C-4F29-9A55-682C6117F5CF}"/>
          </ac:spMkLst>
        </pc:spChg>
        <pc:picChg chg="add mod">
          <ac:chgData name="Shawn Weisfeld" userId="aa867fe6-6944-4004-ad3f-f6eaeadf4f95" providerId="ADAL" clId="{80E85951-A7ED-420F-B9CB-93EF0E669AE7}" dt="2020-02-07T21:13:39.582" v="691" actId="1076"/>
          <ac:picMkLst>
            <pc:docMk/>
            <pc:sldMk cId="2218700295" sldId="4589"/>
            <ac:picMk id="14338" creationId="{F4308E02-9F36-4DC1-BD5D-A8FF01D4A1A6}"/>
          </ac:picMkLst>
        </pc:picChg>
      </pc:sldChg>
      <pc:sldChg chg="addSp modSp add mod">
        <pc:chgData name="Shawn Weisfeld" userId="aa867fe6-6944-4004-ad3f-f6eaeadf4f95" providerId="ADAL" clId="{80E85951-A7ED-420F-B9CB-93EF0E669AE7}" dt="2020-02-07T21:15:30.280" v="723" actId="1076"/>
        <pc:sldMkLst>
          <pc:docMk/>
          <pc:sldMk cId="3554178958" sldId="4590"/>
        </pc:sldMkLst>
        <pc:spChg chg="mod">
          <ac:chgData name="Shawn Weisfeld" userId="aa867fe6-6944-4004-ad3f-f6eaeadf4f95" providerId="ADAL" clId="{80E85951-A7ED-420F-B9CB-93EF0E669AE7}" dt="2020-02-07T21:15:28.304" v="722" actId="20577"/>
          <ac:spMkLst>
            <pc:docMk/>
            <pc:sldMk cId="3554178958" sldId="4590"/>
            <ac:spMk id="2" creationId="{F0180DF8-AF40-4D25-BC5B-AE7E62DED8A2}"/>
          </ac:spMkLst>
        </pc:spChg>
        <pc:picChg chg="add mod">
          <ac:chgData name="Shawn Weisfeld" userId="aa867fe6-6944-4004-ad3f-f6eaeadf4f95" providerId="ADAL" clId="{80E85951-A7ED-420F-B9CB-93EF0E669AE7}" dt="2020-02-07T21:15:30.280" v="723" actId="1076"/>
          <ac:picMkLst>
            <pc:docMk/>
            <pc:sldMk cId="3554178958" sldId="4590"/>
            <ac:picMk id="15362" creationId="{921171CA-5196-4680-8FB1-E96787BEBD95}"/>
          </ac:picMkLst>
        </pc:picChg>
      </pc:sldChg>
      <pc:sldChg chg="addSp delSp modSp add mod">
        <pc:chgData name="Shawn Weisfeld" userId="aa867fe6-6944-4004-ad3f-f6eaeadf4f95" providerId="ADAL" clId="{80E85951-A7ED-420F-B9CB-93EF0E669AE7}" dt="2020-02-07T21:30:37.720" v="759" actId="14100"/>
        <pc:sldMkLst>
          <pc:docMk/>
          <pc:sldMk cId="877387158" sldId="4591"/>
        </pc:sldMkLst>
        <pc:spChg chg="mod">
          <ac:chgData name="Shawn Weisfeld" userId="aa867fe6-6944-4004-ad3f-f6eaeadf4f95" providerId="ADAL" clId="{80E85951-A7ED-420F-B9CB-93EF0E669AE7}" dt="2020-02-07T21:30:15.115" v="749" actId="20577"/>
          <ac:spMkLst>
            <pc:docMk/>
            <pc:sldMk cId="877387158" sldId="4591"/>
            <ac:spMk id="2" creationId="{651C9283-52ED-486F-BB73-2BDBCBD8E0F7}"/>
          </ac:spMkLst>
        </pc:spChg>
        <pc:spChg chg="del">
          <ac:chgData name="Shawn Weisfeld" userId="aa867fe6-6944-4004-ad3f-f6eaeadf4f95" providerId="ADAL" clId="{80E85951-A7ED-420F-B9CB-93EF0E669AE7}" dt="2020-02-07T21:30:18.566" v="750" actId="478"/>
          <ac:spMkLst>
            <pc:docMk/>
            <pc:sldMk cId="877387158" sldId="4591"/>
            <ac:spMk id="3" creationId="{84EFEB3B-120A-4B6B-8657-80E73B9553C9}"/>
          </ac:spMkLst>
        </pc:spChg>
        <pc:picChg chg="add mod">
          <ac:chgData name="Shawn Weisfeld" userId="aa867fe6-6944-4004-ad3f-f6eaeadf4f95" providerId="ADAL" clId="{80E85951-A7ED-420F-B9CB-93EF0E669AE7}" dt="2020-02-07T21:30:24.822" v="754" actId="1076"/>
          <ac:picMkLst>
            <pc:docMk/>
            <pc:sldMk cId="877387158" sldId="4591"/>
            <ac:picMk id="16386" creationId="{A4837C8D-EAF2-4FFB-8A40-2E8EDE7511F2}"/>
          </ac:picMkLst>
        </pc:picChg>
        <pc:picChg chg="add mod">
          <ac:chgData name="Shawn Weisfeld" userId="aa867fe6-6944-4004-ad3f-f6eaeadf4f95" providerId="ADAL" clId="{80E85951-A7ED-420F-B9CB-93EF0E669AE7}" dt="2020-02-07T21:30:37.720" v="759" actId="14100"/>
          <ac:picMkLst>
            <pc:docMk/>
            <pc:sldMk cId="877387158" sldId="4591"/>
            <ac:picMk id="16388" creationId="{52249C95-3D7F-4CAF-9FCC-EEB9679FCE7D}"/>
          </ac:picMkLst>
        </pc:picChg>
      </pc:sldChg>
      <pc:sldChg chg="addSp delSp modSp add mod">
        <pc:chgData name="Shawn Weisfeld" userId="aa867fe6-6944-4004-ad3f-f6eaeadf4f95" providerId="ADAL" clId="{80E85951-A7ED-420F-B9CB-93EF0E669AE7}" dt="2020-02-07T21:31:39.612" v="787" actId="1076"/>
        <pc:sldMkLst>
          <pc:docMk/>
          <pc:sldMk cId="2786656975" sldId="4592"/>
        </pc:sldMkLst>
        <pc:spChg chg="mod">
          <ac:chgData name="Shawn Weisfeld" userId="aa867fe6-6944-4004-ad3f-f6eaeadf4f95" providerId="ADAL" clId="{80E85951-A7ED-420F-B9CB-93EF0E669AE7}" dt="2020-02-07T21:31:32.529" v="782" actId="20577"/>
          <ac:spMkLst>
            <pc:docMk/>
            <pc:sldMk cId="2786656975" sldId="4592"/>
            <ac:spMk id="2" creationId="{3184DDA6-E8D3-4D00-82A5-6421461A49D0}"/>
          </ac:spMkLst>
        </pc:spChg>
        <pc:spChg chg="del">
          <ac:chgData name="Shawn Weisfeld" userId="aa867fe6-6944-4004-ad3f-f6eaeadf4f95" providerId="ADAL" clId="{80E85951-A7ED-420F-B9CB-93EF0E669AE7}" dt="2020-02-07T21:31:34.746" v="783" actId="478"/>
          <ac:spMkLst>
            <pc:docMk/>
            <pc:sldMk cId="2786656975" sldId="4592"/>
            <ac:spMk id="3" creationId="{126DD58D-6090-4B0E-8451-55C028D4DA74}"/>
          </ac:spMkLst>
        </pc:spChg>
        <pc:picChg chg="add mod">
          <ac:chgData name="Shawn Weisfeld" userId="aa867fe6-6944-4004-ad3f-f6eaeadf4f95" providerId="ADAL" clId="{80E85951-A7ED-420F-B9CB-93EF0E669AE7}" dt="2020-02-07T21:31:39.612" v="787" actId="1076"/>
          <ac:picMkLst>
            <pc:docMk/>
            <pc:sldMk cId="2786656975" sldId="4592"/>
            <ac:picMk id="17410" creationId="{F8681F39-BCCA-4D37-9FF2-F926815D1E8B}"/>
          </ac:picMkLst>
        </pc:picChg>
      </pc:sldChg>
      <pc:sldChg chg="addSp delSp modSp add mod">
        <pc:chgData name="Shawn Weisfeld" userId="aa867fe6-6944-4004-ad3f-f6eaeadf4f95" providerId="ADAL" clId="{80E85951-A7ED-420F-B9CB-93EF0E669AE7}" dt="2020-02-07T21:32:22.815" v="821" actId="1076"/>
        <pc:sldMkLst>
          <pc:docMk/>
          <pc:sldMk cId="2371569130" sldId="4593"/>
        </pc:sldMkLst>
        <pc:spChg chg="mod">
          <ac:chgData name="Shawn Weisfeld" userId="aa867fe6-6944-4004-ad3f-f6eaeadf4f95" providerId="ADAL" clId="{80E85951-A7ED-420F-B9CB-93EF0E669AE7}" dt="2020-02-07T21:32:04.475" v="815" actId="20577"/>
          <ac:spMkLst>
            <pc:docMk/>
            <pc:sldMk cId="2371569130" sldId="4593"/>
            <ac:spMk id="2" creationId="{2ABF328F-773A-4BB7-994A-C1F532124A69}"/>
          </ac:spMkLst>
        </pc:spChg>
        <pc:spChg chg="del mod">
          <ac:chgData name="Shawn Weisfeld" userId="aa867fe6-6944-4004-ad3f-f6eaeadf4f95" providerId="ADAL" clId="{80E85951-A7ED-420F-B9CB-93EF0E669AE7}" dt="2020-02-07T21:32:07.075" v="817" actId="478"/>
          <ac:spMkLst>
            <pc:docMk/>
            <pc:sldMk cId="2371569130" sldId="4593"/>
            <ac:spMk id="3" creationId="{437752DA-1C46-4C67-821D-9862826D4D3B}"/>
          </ac:spMkLst>
        </pc:spChg>
        <pc:picChg chg="add mod">
          <ac:chgData name="Shawn Weisfeld" userId="aa867fe6-6944-4004-ad3f-f6eaeadf4f95" providerId="ADAL" clId="{80E85951-A7ED-420F-B9CB-93EF0E669AE7}" dt="2020-02-07T21:32:22.815" v="821" actId="1076"/>
          <ac:picMkLst>
            <pc:docMk/>
            <pc:sldMk cId="2371569130" sldId="4593"/>
            <ac:picMk id="18434" creationId="{BA4A8E36-312A-4DC1-804F-A517C0913481}"/>
          </ac:picMkLst>
        </pc:picChg>
      </pc:sldChg>
      <pc:sldChg chg="addSp modSp add mod">
        <pc:chgData name="Shawn Weisfeld" userId="aa867fe6-6944-4004-ad3f-f6eaeadf4f95" providerId="ADAL" clId="{80E85951-A7ED-420F-B9CB-93EF0E669AE7}" dt="2020-02-07T21:33:11.987" v="840" actId="20577"/>
        <pc:sldMkLst>
          <pc:docMk/>
          <pc:sldMk cId="4110930129" sldId="4594"/>
        </pc:sldMkLst>
        <pc:spChg chg="mod">
          <ac:chgData name="Shawn Weisfeld" userId="aa867fe6-6944-4004-ad3f-f6eaeadf4f95" providerId="ADAL" clId="{80E85951-A7ED-420F-B9CB-93EF0E669AE7}" dt="2020-02-07T21:33:11.987" v="840" actId="20577"/>
          <ac:spMkLst>
            <pc:docMk/>
            <pc:sldMk cId="4110930129" sldId="4594"/>
            <ac:spMk id="2" creationId="{B69A04A7-3A54-4DF6-97CA-6AA6598057BE}"/>
          </ac:spMkLst>
        </pc:spChg>
        <pc:picChg chg="add mod">
          <ac:chgData name="Shawn Weisfeld" userId="aa867fe6-6944-4004-ad3f-f6eaeadf4f95" providerId="ADAL" clId="{80E85951-A7ED-420F-B9CB-93EF0E669AE7}" dt="2020-02-07T21:32:59.344" v="826" actId="1076"/>
          <ac:picMkLst>
            <pc:docMk/>
            <pc:sldMk cId="4110930129" sldId="4594"/>
            <ac:picMk id="19458" creationId="{171691B3-95B1-44E3-8CBB-3E60A0E257C4}"/>
          </ac:picMkLst>
        </pc:picChg>
      </pc:sldChg>
      <pc:sldChg chg="modSp add mod">
        <pc:chgData name="Shawn Weisfeld" userId="aa867fe6-6944-4004-ad3f-f6eaeadf4f95" providerId="ADAL" clId="{80E85951-A7ED-420F-B9CB-93EF0E669AE7}" dt="2020-02-07T21:39:19.811" v="856" actId="12"/>
        <pc:sldMkLst>
          <pc:docMk/>
          <pc:sldMk cId="2714330591" sldId="4595"/>
        </pc:sldMkLst>
        <pc:spChg chg="mod">
          <ac:chgData name="Shawn Weisfeld" userId="aa867fe6-6944-4004-ad3f-f6eaeadf4f95" providerId="ADAL" clId="{80E85951-A7ED-420F-B9CB-93EF0E669AE7}" dt="2020-02-07T21:39:10.845" v="852" actId="20577"/>
          <ac:spMkLst>
            <pc:docMk/>
            <pc:sldMk cId="2714330591" sldId="4595"/>
            <ac:spMk id="2" creationId="{3FDDF5AF-A2CD-449D-85B1-2178601FB318}"/>
          </ac:spMkLst>
        </pc:spChg>
        <pc:spChg chg="mod">
          <ac:chgData name="Shawn Weisfeld" userId="aa867fe6-6944-4004-ad3f-f6eaeadf4f95" providerId="ADAL" clId="{80E85951-A7ED-420F-B9CB-93EF0E669AE7}" dt="2020-02-07T21:39:19.811" v="856" actId="12"/>
          <ac:spMkLst>
            <pc:docMk/>
            <pc:sldMk cId="2714330591" sldId="4595"/>
            <ac:spMk id="3" creationId="{1C43F091-231E-40D9-92EC-3F78D5F0CA27}"/>
          </ac:spMkLst>
        </pc:spChg>
      </pc:sldChg>
      <pc:sldChg chg="addSp modSp add mod">
        <pc:chgData name="Shawn Weisfeld" userId="aa867fe6-6944-4004-ad3f-f6eaeadf4f95" providerId="ADAL" clId="{80E85951-A7ED-420F-B9CB-93EF0E669AE7}" dt="2020-02-07T21:40:58.826" v="871" actId="20577"/>
        <pc:sldMkLst>
          <pc:docMk/>
          <pc:sldMk cId="3143219492" sldId="4596"/>
        </pc:sldMkLst>
        <pc:spChg chg="mod">
          <ac:chgData name="Shawn Weisfeld" userId="aa867fe6-6944-4004-ad3f-f6eaeadf4f95" providerId="ADAL" clId="{80E85951-A7ED-420F-B9CB-93EF0E669AE7}" dt="2020-02-07T21:40:58.826" v="871" actId="20577"/>
          <ac:spMkLst>
            <pc:docMk/>
            <pc:sldMk cId="3143219492" sldId="4596"/>
            <ac:spMk id="2" creationId="{AFC7BD7D-1BEB-4737-9E3C-24AFA9B8DB50}"/>
          </ac:spMkLst>
        </pc:spChg>
        <pc:picChg chg="add mod">
          <ac:chgData name="Shawn Weisfeld" userId="aa867fe6-6944-4004-ad3f-f6eaeadf4f95" providerId="ADAL" clId="{80E85951-A7ED-420F-B9CB-93EF0E669AE7}" dt="2020-02-07T21:40:47.198" v="861" actId="1076"/>
          <ac:picMkLst>
            <pc:docMk/>
            <pc:sldMk cId="3143219492" sldId="4596"/>
            <ac:picMk id="20482" creationId="{5D8245EC-51F8-4B5D-A5C8-8219A03946DD}"/>
          </ac:picMkLst>
        </pc:picChg>
      </pc:sldChg>
      <pc:sldChg chg="addSp delSp modSp add del mod">
        <pc:chgData name="Shawn Weisfeld" userId="aa867fe6-6944-4004-ad3f-f6eaeadf4f95" providerId="ADAL" clId="{80E85951-A7ED-420F-B9CB-93EF0E669AE7}" dt="2020-02-07T21:46:57.216" v="907" actId="47"/>
        <pc:sldMkLst>
          <pc:docMk/>
          <pc:sldMk cId="1734232805" sldId="4597"/>
        </pc:sldMkLst>
        <pc:spChg chg="mod">
          <ac:chgData name="Shawn Weisfeld" userId="aa867fe6-6944-4004-ad3f-f6eaeadf4f95" providerId="ADAL" clId="{80E85951-A7ED-420F-B9CB-93EF0E669AE7}" dt="2020-02-07T21:43:39.943" v="906" actId="20577"/>
          <ac:spMkLst>
            <pc:docMk/>
            <pc:sldMk cId="1734232805" sldId="4597"/>
            <ac:spMk id="2" creationId="{AFC7BD7D-1BEB-4737-9E3C-24AFA9B8DB50}"/>
          </ac:spMkLst>
        </pc:spChg>
        <pc:picChg chg="del">
          <ac:chgData name="Shawn Weisfeld" userId="aa867fe6-6944-4004-ad3f-f6eaeadf4f95" providerId="ADAL" clId="{80E85951-A7ED-420F-B9CB-93EF0E669AE7}" dt="2020-02-07T21:43:25.440" v="885" actId="478"/>
          <ac:picMkLst>
            <pc:docMk/>
            <pc:sldMk cId="1734232805" sldId="4597"/>
            <ac:picMk id="20482" creationId="{5D8245EC-51F8-4B5D-A5C8-8219A03946DD}"/>
          </ac:picMkLst>
        </pc:picChg>
        <pc:picChg chg="add mod">
          <ac:chgData name="Shawn Weisfeld" userId="aa867fe6-6944-4004-ad3f-f6eaeadf4f95" providerId="ADAL" clId="{80E85951-A7ED-420F-B9CB-93EF0E669AE7}" dt="2020-02-07T21:43:28.870" v="887" actId="14100"/>
          <ac:picMkLst>
            <pc:docMk/>
            <pc:sldMk cId="1734232805" sldId="4597"/>
            <ac:picMk id="22530" creationId="{F855B0B1-9FC5-4DE2-9B64-31AE0338A596}"/>
          </ac:picMkLst>
        </pc:picChg>
      </pc:sldChg>
      <pc:sldChg chg="addSp delSp modSp add mod">
        <pc:chgData name="Shawn Weisfeld" userId="aa867fe6-6944-4004-ad3f-f6eaeadf4f95" providerId="ADAL" clId="{80E85951-A7ED-420F-B9CB-93EF0E669AE7}" dt="2020-02-07T21:49:26.236" v="930" actId="1076"/>
        <pc:sldMkLst>
          <pc:docMk/>
          <pc:sldMk cId="1982653076" sldId="4597"/>
        </pc:sldMkLst>
        <pc:spChg chg="mod">
          <ac:chgData name="Shawn Weisfeld" userId="aa867fe6-6944-4004-ad3f-f6eaeadf4f95" providerId="ADAL" clId="{80E85951-A7ED-420F-B9CB-93EF0E669AE7}" dt="2020-02-07T21:48:09.975" v="913"/>
          <ac:spMkLst>
            <pc:docMk/>
            <pc:sldMk cId="1982653076" sldId="4597"/>
            <ac:spMk id="2" creationId="{5C6B2BF8-7867-414C-861E-2EB27D1A40E8}"/>
          </ac:spMkLst>
        </pc:spChg>
        <pc:spChg chg="del mod">
          <ac:chgData name="Shawn Weisfeld" userId="aa867fe6-6944-4004-ad3f-f6eaeadf4f95" providerId="ADAL" clId="{80E85951-A7ED-420F-B9CB-93EF0E669AE7}" dt="2020-02-07T21:49:21.141" v="926" actId="478"/>
          <ac:spMkLst>
            <pc:docMk/>
            <pc:sldMk cId="1982653076" sldId="4597"/>
            <ac:spMk id="3" creationId="{B5B02EFE-D868-405E-B9F7-D073022B607B}"/>
          </ac:spMkLst>
        </pc:spChg>
        <pc:spChg chg="add del mod">
          <ac:chgData name="Shawn Weisfeld" userId="aa867fe6-6944-4004-ad3f-f6eaeadf4f95" providerId="ADAL" clId="{80E85951-A7ED-420F-B9CB-93EF0E669AE7}" dt="2020-02-07T21:49:23.144" v="927" actId="478"/>
          <ac:spMkLst>
            <pc:docMk/>
            <pc:sldMk cId="1982653076" sldId="4597"/>
            <ac:spMk id="5" creationId="{2C0CB55C-AE83-44FD-A921-891C73D3CBAF}"/>
          </ac:spMkLst>
        </pc:spChg>
        <pc:picChg chg="add mod">
          <ac:chgData name="Shawn Weisfeld" userId="aa867fe6-6944-4004-ad3f-f6eaeadf4f95" providerId="ADAL" clId="{80E85951-A7ED-420F-B9CB-93EF0E669AE7}" dt="2020-02-07T21:49:26.236" v="930" actId="1076"/>
          <ac:picMkLst>
            <pc:docMk/>
            <pc:sldMk cId="1982653076" sldId="4597"/>
            <ac:picMk id="6" creationId="{D7495AF3-B0DB-4439-9582-D182291ED71B}"/>
          </ac:picMkLst>
        </pc:picChg>
      </pc:sldChg>
      <pc:sldChg chg="addSp delSp modSp add del mod">
        <pc:chgData name="Shawn Weisfeld" userId="aa867fe6-6944-4004-ad3f-f6eaeadf4f95" providerId="ADAL" clId="{80E85951-A7ED-420F-B9CB-93EF0E669AE7}" dt="2020-02-07T21:43:15.142" v="883" actId="47"/>
        <pc:sldMkLst>
          <pc:docMk/>
          <pc:sldMk cId="2362814162" sldId="4597"/>
        </pc:sldMkLst>
        <pc:spChg chg="del">
          <ac:chgData name="Shawn Weisfeld" userId="aa867fe6-6944-4004-ad3f-f6eaeadf4f95" providerId="ADAL" clId="{80E85951-A7ED-420F-B9CB-93EF0E669AE7}" dt="2020-02-07T21:43:02.728" v="878"/>
          <ac:spMkLst>
            <pc:docMk/>
            <pc:sldMk cId="2362814162" sldId="4597"/>
            <ac:spMk id="2" creationId="{F629B12A-21FF-42AA-8904-C7A7831D3407}"/>
          </ac:spMkLst>
        </pc:spChg>
        <pc:spChg chg="del">
          <ac:chgData name="Shawn Weisfeld" userId="aa867fe6-6944-4004-ad3f-f6eaeadf4f95" providerId="ADAL" clId="{80E85951-A7ED-420F-B9CB-93EF0E669AE7}" dt="2020-02-07T21:43:02.728" v="878"/>
          <ac:spMkLst>
            <pc:docMk/>
            <pc:sldMk cId="2362814162" sldId="4597"/>
            <ac:spMk id="3" creationId="{6FF28945-B471-4EA6-9F1E-CCB7FFE43A15}"/>
          </ac:spMkLst>
        </pc:spChg>
        <pc:spChg chg="add mod">
          <ac:chgData name="Shawn Weisfeld" userId="aa867fe6-6944-4004-ad3f-f6eaeadf4f95" providerId="ADAL" clId="{80E85951-A7ED-420F-B9CB-93EF0E669AE7}" dt="2020-02-07T21:43:05.466" v="882" actId="20577"/>
          <ac:spMkLst>
            <pc:docMk/>
            <pc:sldMk cId="2362814162" sldId="4597"/>
            <ac:spMk id="4" creationId="{965FAECF-F439-4F2C-BCC3-D80E40BFE1A3}"/>
          </ac:spMkLst>
        </pc:spChg>
        <pc:spChg chg="add mod">
          <ac:chgData name="Shawn Weisfeld" userId="aa867fe6-6944-4004-ad3f-f6eaeadf4f95" providerId="ADAL" clId="{80E85951-A7ED-420F-B9CB-93EF0E669AE7}" dt="2020-02-07T21:43:02.728" v="878"/>
          <ac:spMkLst>
            <pc:docMk/>
            <pc:sldMk cId="2362814162" sldId="4597"/>
            <ac:spMk id="5" creationId="{8A64391F-97D8-4AE6-B38D-C334A447F6EB}"/>
          </ac:spMkLst>
        </pc:spChg>
        <pc:picChg chg="add del">
          <ac:chgData name="Shawn Weisfeld" userId="aa867fe6-6944-4004-ad3f-f6eaeadf4f95" providerId="ADAL" clId="{80E85951-A7ED-420F-B9CB-93EF0E669AE7}" dt="2020-02-07T21:42:56.378" v="877"/>
          <ac:picMkLst>
            <pc:docMk/>
            <pc:sldMk cId="2362814162" sldId="4597"/>
            <ac:picMk id="21506" creationId="{8E119A24-87CC-4CA1-9E83-4B3ED039022C}"/>
          </ac:picMkLst>
        </pc:picChg>
        <pc:picChg chg="add">
          <ac:chgData name="Shawn Weisfeld" userId="aa867fe6-6944-4004-ad3f-f6eaeadf4f95" providerId="ADAL" clId="{80E85951-A7ED-420F-B9CB-93EF0E669AE7}" dt="2020-02-07T21:43:03.871" v="879"/>
          <ac:picMkLst>
            <pc:docMk/>
            <pc:sldMk cId="2362814162" sldId="4597"/>
            <ac:picMk id="21508" creationId="{4FBAE1D1-683D-4AEA-8D58-F2FB632C6C05}"/>
          </ac:picMkLst>
        </pc:picChg>
      </pc:sldChg>
      <pc:sldChg chg="addSp delSp modSp add mod">
        <pc:chgData name="Shawn Weisfeld" userId="aa867fe6-6944-4004-ad3f-f6eaeadf4f95" providerId="ADAL" clId="{80E85951-A7ED-420F-B9CB-93EF0E669AE7}" dt="2020-02-07T21:51:35.838" v="975" actId="20577"/>
        <pc:sldMkLst>
          <pc:docMk/>
          <pc:sldMk cId="2170094913" sldId="4598"/>
        </pc:sldMkLst>
        <pc:spChg chg="mod">
          <ac:chgData name="Shawn Weisfeld" userId="aa867fe6-6944-4004-ad3f-f6eaeadf4f95" providerId="ADAL" clId="{80E85951-A7ED-420F-B9CB-93EF0E669AE7}" dt="2020-02-07T21:51:35.838" v="975" actId="20577"/>
          <ac:spMkLst>
            <pc:docMk/>
            <pc:sldMk cId="2170094913" sldId="4598"/>
            <ac:spMk id="2" creationId="{A8DB0357-29B6-4561-BDAE-9B6F9331F937}"/>
          </ac:spMkLst>
        </pc:spChg>
        <pc:spChg chg="del">
          <ac:chgData name="Shawn Weisfeld" userId="aa867fe6-6944-4004-ad3f-f6eaeadf4f95" providerId="ADAL" clId="{80E85951-A7ED-420F-B9CB-93EF0E669AE7}" dt="2020-02-07T21:51:23.402" v="932" actId="478"/>
          <ac:spMkLst>
            <pc:docMk/>
            <pc:sldMk cId="2170094913" sldId="4598"/>
            <ac:spMk id="3" creationId="{81FCB9B0-3829-4C1F-B35D-E34F00D5F646}"/>
          </ac:spMkLst>
        </pc:spChg>
        <pc:picChg chg="add mod">
          <ac:chgData name="Shawn Weisfeld" userId="aa867fe6-6944-4004-ad3f-f6eaeadf4f95" providerId="ADAL" clId="{80E85951-A7ED-420F-B9CB-93EF0E669AE7}" dt="2020-02-07T21:51:27.884" v="935" actId="1076"/>
          <ac:picMkLst>
            <pc:docMk/>
            <pc:sldMk cId="2170094913" sldId="4598"/>
            <ac:picMk id="4" creationId="{824C07F4-CFA8-421E-A12D-7B72C2077D93}"/>
          </ac:picMkLst>
        </pc:picChg>
      </pc:sldChg>
      <pc:sldChg chg="addSp delSp modSp add mod">
        <pc:chgData name="Shawn Weisfeld" userId="aa867fe6-6944-4004-ad3f-f6eaeadf4f95" providerId="ADAL" clId="{80E85951-A7ED-420F-B9CB-93EF0E669AE7}" dt="2020-02-07T21:52:18.234" v="1031" actId="14100"/>
        <pc:sldMkLst>
          <pc:docMk/>
          <pc:sldMk cId="4127633481" sldId="4599"/>
        </pc:sldMkLst>
        <pc:spChg chg="mod">
          <ac:chgData name="Shawn Weisfeld" userId="aa867fe6-6944-4004-ad3f-f6eaeadf4f95" providerId="ADAL" clId="{80E85951-A7ED-420F-B9CB-93EF0E669AE7}" dt="2020-02-07T21:52:11.910" v="1026" actId="20577"/>
          <ac:spMkLst>
            <pc:docMk/>
            <pc:sldMk cId="4127633481" sldId="4599"/>
            <ac:spMk id="2" creationId="{D592DEC1-472C-4126-8E63-56D692EED650}"/>
          </ac:spMkLst>
        </pc:spChg>
        <pc:spChg chg="del">
          <ac:chgData name="Shawn Weisfeld" userId="aa867fe6-6944-4004-ad3f-f6eaeadf4f95" providerId="ADAL" clId="{80E85951-A7ED-420F-B9CB-93EF0E669AE7}" dt="2020-02-07T21:52:13.955" v="1027" actId="478"/>
          <ac:spMkLst>
            <pc:docMk/>
            <pc:sldMk cId="4127633481" sldId="4599"/>
            <ac:spMk id="3" creationId="{A8C16992-FFE8-4424-A690-132912A62509}"/>
          </ac:spMkLst>
        </pc:spChg>
        <pc:picChg chg="add mod">
          <ac:chgData name="Shawn Weisfeld" userId="aa867fe6-6944-4004-ad3f-f6eaeadf4f95" providerId="ADAL" clId="{80E85951-A7ED-420F-B9CB-93EF0E669AE7}" dt="2020-02-07T21:52:18.234" v="1031" actId="14100"/>
          <ac:picMkLst>
            <pc:docMk/>
            <pc:sldMk cId="4127633481" sldId="4599"/>
            <ac:picMk id="23554" creationId="{EAFEBC81-D929-46FA-A4AF-49D9EBC90404}"/>
          </ac:picMkLst>
        </pc:picChg>
      </pc:sldChg>
      <pc:sldChg chg="addSp delSp modSp add mod">
        <pc:chgData name="Shawn Weisfeld" userId="aa867fe6-6944-4004-ad3f-f6eaeadf4f95" providerId="ADAL" clId="{80E85951-A7ED-420F-B9CB-93EF0E669AE7}" dt="2020-02-07T21:53:27.403" v="1076" actId="1076"/>
        <pc:sldMkLst>
          <pc:docMk/>
          <pc:sldMk cId="2231464297" sldId="4600"/>
        </pc:sldMkLst>
        <pc:spChg chg="mod">
          <ac:chgData name="Shawn Weisfeld" userId="aa867fe6-6944-4004-ad3f-f6eaeadf4f95" providerId="ADAL" clId="{80E85951-A7ED-420F-B9CB-93EF0E669AE7}" dt="2020-02-07T21:53:21.678" v="1073" actId="20577"/>
          <ac:spMkLst>
            <pc:docMk/>
            <pc:sldMk cId="2231464297" sldId="4600"/>
            <ac:spMk id="2" creationId="{67021E43-4DF7-476A-80E6-40C9088EA725}"/>
          </ac:spMkLst>
        </pc:spChg>
        <pc:spChg chg="del">
          <ac:chgData name="Shawn Weisfeld" userId="aa867fe6-6944-4004-ad3f-f6eaeadf4f95" providerId="ADAL" clId="{80E85951-A7ED-420F-B9CB-93EF0E669AE7}" dt="2020-02-07T21:53:24.267" v="1074" actId="478"/>
          <ac:spMkLst>
            <pc:docMk/>
            <pc:sldMk cId="2231464297" sldId="4600"/>
            <ac:spMk id="3" creationId="{A47E53C4-20B4-4616-84E2-5D9474A0E9EF}"/>
          </ac:spMkLst>
        </pc:spChg>
        <pc:picChg chg="add mod">
          <ac:chgData name="Shawn Weisfeld" userId="aa867fe6-6944-4004-ad3f-f6eaeadf4f95" providerId="ADAL" clId="{80E85951-A7ED-420F-B9CB-93EF0E669AE7}" dt="2020-02-07T21:53:27.403" v="1076" actId="1076"/>
          <ac:picMkLst>
            <pc:docMk/>
            <pc:sldMk cId="2231464297" sldId="4600"/>
            <ac:picMk id="24578" creationId="{C409C986-1403-487F-BA71-3DF750575869}"/>
          </ac:picMkLst>
        </pc:picChg>
      </pc:sldChg>
      <pc:sldChg chg="modSp add mod">
        <pc:chgData name="Shawn Weisfeld" userId="aa867fe6-6944-4004-ad3f-f6eaeadf4f95" providerId="ADAL" clId="{80E85951-A7ED-420F-B9CB-93EF0E669AE7}" dt="2020-02-07T21:56:54.177" v="1150" actId="20577"/>
        <pc:sldMkLst>
          <pc:docMk/>
          <pc:sldMk cId="1932708748" sldId="4601"/>
        </pc:sldMkLst>
        <pc:spChg chg="mod">
          <ac:chgData name="Shawn Weisfeld" userId="aa867fe6-6944-4004-ad3f-f6eaeadf4f95" providerId="ADAL" clId="{80E85951-A7ED-420F-B9CB-93EF0E669AE7}" dt="2020-02-07T21:54:13.547" v="1107" actId="20577"/>
          <ac:spMkLst>
            <pc:docMk/>
            <pc:sldMk cId="1932708748" sldId="4601"/>
            <ac:spMk id="2" creationId="{6D67A060-9DBB-4C17-A3F7-AEAD68C9EB1A}"/>
          </ac:spMkLst>
        </pc:spChg>
        <pc:spChg chg="mod">
          <ac:chgData name="Shawn Weisfeld" userId="aa867fe6-6944-4004-ad3f-f6eaeadf4f95" providerId="ADAL" clId="{80E85951-A7ED-420F-B9CB-93EF0E669AE7}" dt="2020-02-07T21:56:54.177" v="1150" actId="20577"/>
          <ac:spMkLst>
            <pc:docMk/>
            <pc:sldMk cId="1932708748" sldId="4601"/>
            <ac:spMk id="3" creationId="{B4C7EBD8-736B-41C6-8AEF-AF3A907A147D}"/>
          </ac:spMkLst>
        </pc:spChg>
      </pc:sldChg>
      <pc:sldChg chg="modSp add mod">
        <pc:chgData name="Shawn Weisfeld" userId="aa867fe6-6944-4004-ad3f-f6eaeadf4f95" providerId="ADAL" clId="{80E85951-A7ED-420F-B9CB-93EF0E669AE7}" dt="2020-02-07T21:57:05.137" v="1154" actId="20577"/>
        <pc:sldMkLst>
          <pc:docMk/>
          <pc:sldMk cId="3383906660" sldId="4602"/>
        </pc:sldMkLst>
        <pc:spChg chg="mod">
          <ac:chgData name="Shawn Weisfeld" userId="aa867fe6-6944-4004-ad3f-f6eaeadf4f95" providerId="ADAL" clId="{80E85951-A7ED-420F-B9CB-93EF0E669AE7}" dt="2020-02-07T21:55:55.783" v="1134" actId="20577"/>
          <ac:spMkLst>
            <pc:docMk/>
            <pc:sldMk cId="3383906660" sldId="4602"/>
            <ac:spMk id="2" creationId="{EC05B9CC-2CCD-48A3-80B1-C6125D8F449A}"/>
          </ac:spMkLst>
        </pc:spChg>
        <pc:spChg chg="mod">
          <ac:chgData name="Shawn Weisfeld" userId="aa867fe6-6944-4004-ad3f-f6eaeadf4f95" providerId="ADAL" clId="{80E85951-A7ED-420F-B9CB-93EF0E669AE7}" dt="2020-02-07T21:57:05.137" v="1154" actId="20577"/>
          <ac:spMkLst>
            <pc:docMk/>
            <pc:sldMk cId="3383906660" sldId="4602"/>
            <ac:spMk id="3" creationId="{3AB0969D-492D-4694-8D76-9B4FE584EC05}"/>
          </ac:spMkLst>
        </pc:spChg>
      </pc:sldChg>
      <pc:sldChg chg="addSp delSp modSp add mod">
        <pc:chgData name="Shawn Weisfeld" userId="aa867fe6-6944-4004-ad3f-f6eaeadf4f95" providerId="ADAL" clId="{80E85951-A7ED-420F-B9CB-93EF0E669AE7}" dt="2020-02-07T21:58:17.084" v="1185" actId="14100"/>
        <pc:sldMkLst>
          <pc:docMk/>
          <pc:sldMk cId="736308706" sldId="4603"/>
        </pc:sldMkLst>
        <pc:spChg chg="mod">
          <ac:chgData name="Shawn Weisfeld" userId="aa867fe6-6944-4004-ad3f-f6eaeadf4f95" providerId="ADAL" clId="{80E85951-A7ED-420F-B9CB-93EF0E669AE7}" dt="2020-02-07T21:58:11.839" v="1181" actId="20577"/>
          <ac:spMkLst>
            <pc:docMk/>
            <pc:sldMk cId="736308706" sldId="4603"/>
            <ac:spMk id="2" creationId="{981B45FC-C247-49CF-9FC9-B2634C5B328B}"/>
          </ac:spMkLst>
        </pc:spChg>
        <pc:spChg chg="del">
          <ac:chgData name="Shawn Weisfeld" userId="aa867fe6-6944-4004-ad3f-f6eaeadf4f95" providerId="ADAL" clId="{80E85951-A7ED-420F-B9CB-93EF0E669AE7}" dt="2020-02-07T21:58:13.712" v="1182" actId="478"/>
          <ac:spMkLst>
            <pc:docMk/>
            <pc:sldMk cId="736308706" sldId="4603"/>
            <ac:spMk id="3" creationId="{1363123E-4A01-4964-914F-5344DA0C2C4C}"/>
          </ac:spMkLst>
        </pc:spChg>
        <pc:picChg chg="add mod">
          <ac:chgData name="Shawn Weisfeld" userId="aa867fe6-6944-4004-ad3f-f6eaeadf4f95" providerId="ADAL" clId="{80E85951-A7ED-420F-B9CB-93EF0E669AE7}" dt="2020-02-07T21:58:17.084" v="1185" actId="14100"/>
          <ac:picMkLst>
            <pc:docMk/>
            <pc:sldMk cId="736308706" sldId="4603"/>
            <ac:picMk id="25602" creationId="{E036C509-5868-4408-9B0E-A8099D6DA5B3}"/>
          </ac:picMkLst>
        </pc:picChg>
      </pc:sldChg>
      <pc:sldChg chg="addSp delSp modSp add mod">
        <pc:chgData name="Shawn Weisfeld" userId="aa867fe6-6944-4004-ad3f-f6eaeadf4f95" providerId="ADAL" clId="{80E85951-A7ED-420F-B9CB-93EF0E669AE7}" dt="2020-02-07T21:59:46.817" v="1244" actId="1076"/>
        <pc:sldMkLst>
          <pc:docMk/>
          <pc:sldMk cId="2699418466" sldId="4604"/>
        </pc:sldMkLst>
        <pc:spChg chg="mod">
          <ac:chgData name="Shawn Weisfeld" userId="aa867fe6-6944-4004-ad3f-f6eaeadf4f95" providerId="ADAL" clId="{80E85951-A7ED-420F-B9CB-93EF0E669AE7}" dt="2020-02-07T21:59:40.447" v="1242" actId="20577"/>
          <ac:spMkLst>
            <pc:docMk/>
            <pc:sldMk cId="2699418466" sldId="4604"/>
            <ac:spMk id="2" creationId="{3E9C8A15-5A9C-4CC2-A5B4-929FAA524E8B}"/>
          </ac:spMkLst>
        </pc:spChg>
        <pc:spChg chg="del">
          <ac:chgData name="Shawn Weisfeld" userId="aa867fe6-6944-4004-ad3f-f6eaeadf4f95" providerId="ADAL" clId="{80E85951-A7ED-420F-B9CB-93EF0E669AE7}" dt="2020-02-07T21:59:08.447" v="1200" actId="478"/>
          <ac:spMkLst>
            <pc:docMk/>
            <pc:sldMk cId="2699418466" sldId="4604"/>
            <ac:spMk id="3" creationId="{C777027C-8682-4FEB-B15D-50BB37B33A93}"/>
          </ac:spMkLst>
        </pc:spChg>
        <pc:picChg chg="add mod">
          <ac:chgData name="Shawn Weisfeld" userId="aa867fe6-6944-4004-ad3f-f6eaeadf4f95" providerId="ADAL" clId="{80E85951-A7ED-420F-B9CB-93EF0E669AE7}" dt="2020-02-07T21:59:46.817" v="1244" actId="1076"/>
          <ac:picMkLst>
            <pc:docMk/>
            <pc:sldMk cId="2699418466" sldId="4604"/>
            <ac:picMk id="26626" creationId="{87D7E5CC-73F5-49D8-AD48-8C735D377F5C}"/>
          </ac:picMkLst>
        </pc:picChg>
      </pc:sldChg>
      <pc:sldChg chg="modSp add del mod">
        <pc:chgData name="Shawn Weisfeld" userId="aa867fe6-6944-4004-ad3f-f6eaeadf4f95" providerId="ADAL" clId="{80E85951-A7ED-420F-B9CB-93EF0E669AE7}" dt="2020-02-07T22:02:02.241" v="1293" actId="47"/>
        <pc:sldMkLst>
          <pc:docMk/>
          <pc:sldMk cId="1472631042" sldId="4605"/>
        </pc:sldMkLst>
        <pc:spChg chg="mod">
          <ac:chgData name="Shawn Weisfeld" userId="aa867fe6-6944-4004-ad3f-f6eaeadf4f95" providerId="ADAL" clId="{80E85951-A7ED-420F-B9CB-93EF0E669AE7}" dt="2020-02-07T22:01:12.168" v="1290" actId="20577"/>
          <ac:spMkLst>
            <pc:docMk/>
            <pc:sldMk cId="1472631042" sldId="4605"/>
            <ac:spMk id="2" creationId="{FF419DE5-2B7B-4F51-BF48-EB4396B24FF5}"/>
          </ac:spMkLst>
        </pc:spChg>
        <pc:spChg chg="mod">
          <ac:chgData name="Shawn Weisfeld" userId="aa867fe6-6944-4004-ad3f-f6eaeadf4f95" providerId="ADAL" clId="{80E85951-A7ED-420F-B9CB-93EF0E669AE7}" dt="2020-02-07T22:01:15.425" v="1292" actId="20577"/>
          <ac:spMkLst>
            <pc:docMk/>
            <pc:sldMk cId="1472631042" sldId="4605"/>
            <ac:spMk id="3" creationId="{B4FE2613-831D-4473-A284-7CB5B4CB2798}"/>
          </ac:spMkLst>
        </pc:spChg>
      </pc:sldChg>
      <pc:sldChg chg="addSp modSp add mod">
        <pc:chgData name="Shawn Weisfeld" userId="aa867fe6-6944-4004-ad3f-f6eaeadf4f95" providerId="ADAL" clId="{80E85951-A7ED-420F-B9CB-93EF0E669AE7}" dt="2020-02-08T16:30:41.086" v="1364" actId="20577"/>
        <pc:sldMkLst>
          <pc:docMk/>
          <pc:sldMk cId="2858333202" sldId="4605"/>
        </pc:sldMkLst>
        <pc:spChg chg="mod">
          <ac:chgData name="Shawn Weisfeld" userId="aa867fe6-6944-4004-ad3f-f6eaeadf4f95" providerId="ADAL" clId="{80E85951-A7ED-420F-B9CB-93EF0E669AE7}" dt="2020-02-08T16:30:41.086" v="1364" actId="20577"/>
          <ac:spMkLst>
            <pc:docMk/>
            <pc:sldMk cId="2858333202" sldId="4605"/>
            <ac:spMk id="2" creationId="{76A71691-000C-46CB-A792-E630CBEBB00E}"/>
          </ac:spMkLst>
        </pc:spChg>
        <pc:picChg chg="add mod">
          <ac:chgData name="Shawn Weisfeld" userId="aa867fe6-6944-4004-ad3f-f6eaeadf4f95" providerId="ADAL" clId="{80E85951-A7ED-420F-B9CB-93EF0E669AE7}" dt="2020-02-08T16:22:59.287" v="1308" actId="1076"/>
          <ac:picMkLst>
            <pc:docMk/>
            <pc:sldMk cId="2858333202" sldId="4605"/>
            <ac:picMk id="1026" creationId="{9777B708-3495-49D0-AC92-0AF4946EE080}"/>
          </ac:picMkLst>
        </pc:picChg>
      </pc:sldChg>
      <pc:sldChg chg="addSp modSp add mod">
        <pc:chgData name="Shawn Weisfeld" userId="aa867fe6-6944-4004-ad3f-f6eaeadf4f95" providerId="ADAL" clId="{80E85951-A7ED-420F-B9CB-93EF0E669AE7}" dt="2020-02-08T16:34:49.112" v="1411" actId="20577"/>
        <pc:sldMkLst>
          <pc:docMk/>
          <pc:sldMk cId="2547731465" sldId="4606"/>
        </pc:sldMkLst>
        <pc:spChg chg="mod">
          <ac:chgData name="Shawn Weisfeld" userId="aa867fe6-6944-4004-ad3f-f6eaeadf4f95" providerId="ADAL" clId="{80E85951-A7ED-420F-B9CB-93EF0E669AE7}" dt="2020-02-08T16:34:49.112" v="1411" actId="20577"/>
          <ac:spMkLst>
            <pc:docMk/>
            <pc:sldMk cId="2547731465" sldId="4606"/>
            <ac:spMk id="2" creationId="{A1BF093F-2678-4ADA-A0C6-9541496FF842}"/>
          </ac:spMkLst>
        </pc:spChg>
        <pc:picChg chg="add mod">
          <ac:chgData name="Shawn Weisfeld" userId="aa867fe6-6944-4004-ad3f-f6eaeadf4f95" providerId="ADAL" clId="{80E85951-A7ED-420F-B9CB-93EF0E669AE7}" dt="2020-02-08T16:34:37.974" v="1374" actId="1076"/>
          <ac:picMkLst>
            <pc:docMk/>
            <pc:sldMk cId="2547731465" sldId="4606"/>
            <ac:picMk id="2050" creationId="{CA98A6B9-A488-462B-B13F-2E976057B4EB}"/>
          </ac:picMkLst>
        </pc:picChg>
      </pc:sldChg>
      <pc:sldChg chg="addSp modSp add mod">
        <pc:chgData name="Shawn Weisfeld" userId="aa867fe6-6944-4004-ad3f-f6eaeadf4f95" providerId="ADAL" clId="{80E85951-A7ED-420F-B9CB-93EF0E669AE7}" dt="2020-02-08T16:41:28.422" v="1418" actId="1076"/>
        <pc:sldMkLst>
          <pc:docMk/>
          <pc:sldMk cId="1229835444" sldId="4607"/>
        </pc:sldMkLst>
        <pc:spChg chg="mod">
          <ac:chgData name="Shawn Weisfeld" userId="aa867fe6-6944-4004-ad3f-f6eaeadf4f95" providerId="ADAL" clId="{80E85951-A7ED-420F-B9CB-93EF0E669AE7}" dt="2020-02-08T16:41:17.430" v="1415" actId="20577"/>
          <ac:spMkLst>
            <pc:docMk/>
            <pc:sldMk cId="1229835444" sldId="4607"/>
            <ac:spMk id="2" creationId="{ACE8F6F2-159F-4836-9B30-C040912B577B}"/>
          </ac:spMkLst>
        </pc:spChg>
        <pc:picChg chg="add mod">
          <ac:chgData name="Shawn Weisfeld" userId="aa867fe6-6944-4004-ad3f-f6eaeadf4f95" providerId="ADAL" clId="{80E85951-A7ED-420F-B9CB-93EF0E669AE7}" dt="2020-02-08T16:41:28.422" v="1418" actId="1076"/>
          <ac:picMkLst>
            <pc:docMk/>
            <pc:sldMk cId="1229835444" sldId="4607"/>
            <ac:picMk id="3074" creationId="{B3489B30-E297-4605-AA25-8AF659AF928A}"/>
          </ac:picMkLst>
        </pc:picChg>
      </pc:sldChg>
      <pc:sldChg chg="addSp modSp add mod">
        <pc:chgData name="Shawn Weisfeld" userId="aa867fe6-6944-4004-ad3f-f6eaeadf4f95" providerId="ADAL" clId="{80E85951-A7ED-420F-B9CB-93EF0E669AE7}" dt="2020-02-08T17:37:33.861" v="1441" actId="20577"/>
        <pc:sldMkLst>
          <pc:docMk/>
          <pc:sldMk cId="1393333038" sldId="4608"/>
        </pc:sldMkLst>
        <pc:spChg chg="mod">
          <ac:chgData name="Shawn Weisfeld" userId="aa867fe6-6944-4004-ad3f-f6eaeadf4f95" providerId="ADAL" clId="{80E85951-A7ED-420F-B9CB-93EF0E669AE7}" dt="2020-02-08T17:37:33.861" v="1441" actId="20577"/>
          <ac:spMkLst>
            <pc:docMk/>
            <pc:sldMk cId="1393333038" sldId="4608"/>
            <ac:spMk id="2" creationId="{958DAC78-4D14-4B83-A9DA-EA4BF684BE60}"/>
          </ac:spMkLst>
        </pc:spChg>
        <pc:picChg chg="add mod">
          <ac:chgData name="Shawn Weisfeld" userId="aa867fe6-6944-4004-ad3f-f6eaeadf4f95" providerId="ADAL" clId="{80E85951-A7ED-420F-B9CB-93EF0E669AE7}" dt="2020-02-08T17:37:27.247" v="1423" actId="1076"/>
          <ac:picMkLst>
            <pc:docMk/>
            <pc:sldMk cId="1393333038" sldId="4608"/>
            <ac:picMk id="4098" creationId="{0A56B3FE-4331-4626-B9DC-F35A686EF8BB}"/>
          </ac:picMkLst>
        </pc:picChg>
      </pc:sldChg>
      <pc:sldMasterChg chg="delSldLayout">
        <pc:chgData name="Shawn Weisfeld" userId="aa867fe6-6944-4004-ad3f-f6eaeadf4f95" providerId="ADAL" clId="{80E85951-A7ED-420F-B9CB-93EF0E669AE7}" dt="2020-02-08T16:33:24.236" v="1369" actId="47"/>
        <pc:sldMasterMkLst>
          <pc:docMk/>
          <pc:sldMasterMk cId="1881724970" sldId="2147484551"/>
        </pc:sldMasterMkLst>
        <pc:sldLayoutChg chg="del">
          <pc:chgData name="Shawn Weisfeld" userId="aa867fe6-6944-4004-ad3f-f6eaeadf4f95" providerId="ADAL" clId="{80E85951-A7ED-420F-B9CB-93EF0E669AE7}" dt="2020-02-07T19:07:04.060" v="40" actId="47"/>
          <pc:sldLayoutMkLst>
            <pc:docMk/>
            <pc:sldMasterMk cId="1881724970" sldId="2147484551"/>
            <pc:sldLayoutMk cId="3071612326" sldId="2147484580"/>
          </pc:sldLayoutMkLst>
        </pc:sldLayoutChg>
        <pc:sldLayoutChg chg="del">
          <pc:chgData name="Shawn Weisfeld" userId="aa867fe6-6944-4004-ad3f-f6eaeadf4f95" providerId="ADAL" clId="{80E85951-A7ED-420F-B9CB-93EF0E669AE7}" dt="2020-02-08T16:33:24.236" v="1369" actId="47"/>
          <pc:sldLayoutMkLst>
            <pc:docMk/>
            <pc:sldMasterMk cId="1881724970" sldId="2147484551"/>
            <pc:sldLayoutMk cId="2117344062" sldId="2147484633"/>
          </pc:sldLayoutMkLst>
        </pc:sldLayoutChg>
        <pc:sldLayoutChg chg="del">
          <pc:chgData name="Shawn Weisfeld" userId="aa867fe6-6944-4004-ad3f-f6eaeadf4f95" providerId="ADAL" clId="{80E85951-A7ED-420F-B9CB-93EF0E669AE7}" dt="2020-02-08T16:33:09.078" v="1367" actId="47"/>
          <pc:sldLayoutMkLst>
            <pc:docMk/>
            <pc:sldMasterMk cId="1881724970" sldId="2147484551"/>
            <pc:sldLayoutMk cId="4153354772" sldId="2147484786"/>
          </pc:sldLayoutMkLst>
        </pc:sldLayoutChg>
        <pc:sldLayoutChg chg="del">
          <pc:chgData name="Shawn Weisfeld" userId="aa867fe6-6944-4004-ad3f-f6eaeadf4f95" providerId="ADAL" clId="{80E85951-A7ED-420F-B9CB-93EF0E669AE7}" dt="2020-02-08T16:33:24.236" v="1369" actId="47"/>
          <pc:sldLayoutMkLst>
            <pc:docMk/>
            <pc:sldMasterMk cId="1881724970" sldId="2147484551"/>
            <pc:sldLayoutMk cId="1513327686" sldId="2147484787"/>
          </pc:sldLayoutMkLst>
        </pc:sldLayoutChg>
        <pc:sldLayoutChg chg="del">
          <pc:chgData name="Shawn Weisfeld" userId="aa867fe6-6944-4004-ad3f-f6eaeadf4f95" providerId="ADAL" clId="{80E85951-A7ED-420F-B9CB-93EF0E669AE7}" dt="2020-02-07T22:02:02.980" v="1294" actId="47"/>
          <pc:sldLayoutMkLst>
            <pc:docMk/>
            <pc:sldMasterMk cId="1881724970" sldId="2147484551"/>
            <pc:sldLayoutMk cId="4282933474" sldId="2147484788"/>
          </pc:sldLayoutMkLst>
        </pc:sldLayoutChg>
        <pc:sldLayoutChg chg="del">
          <pc:chgData name="Shawn Weisfeld" userId="aa867fe6-6944-4004-ad3f-f6eaeadf4f95" providerId="ADAL" clId="{80E85951-A7ED-420F-B9CB-93EF0E669AE7}" dt="2020-02-07T21:46:57.216" v="907" actId="47"/>
          <pc:sldLayoutMkLst>
            <pc:docMk/>
            <pc:sldMasterMk cId="1881724970" sldId="2147484551"/>
            <pc:sldLayoutMk cId="3003835023" sldId="2147484789"/>
          </pc:sldLayoutMkLst>
        </pc:sldLayoutChg>
        <pc:sldLayoutChg chg="del">
          <pc:chgData name="Shawn Weisfeld" userId="aa867fe6-6944-4004-ad3f-f6eaeadf4f95" providerId="ADAL" clId="{80E85951-A7ED-420F-B9CB-93EF0E669AE7}" dt="2020-02-07T21:46:57.216" v="907" actId="47"/>
          <pc:sldLayoutMkLst>
            <pc:docMk/>
            <pc:sldMasterMk cId="1881724970" sldId="2147484551"/>
            <pc:sldLayoutMk cId="2592966525" sldId="2147484790"/>
          </pc:sldLayoutMkLst>
        </pc:sldLayoutChg>
        <pc:sldLayoutChg chg="del">
          <pc:chgData name="Shawn Weisfeld" userId="aa867fe6-6944-4004-ad3f-f6eaeadf4f95" providerId="ADAL" clId="{80E85951-A7ED-420F-B9CB-93EF0E669AE7}" dt="2020-02-07T21:15:48.605" v="724" actId="47"/>
          <pc:sldLayoutMkLst>
            <pc:docMk/>
            <pc:sldMasterMk cId="1881724970" sldId="2147484551"/>
            <pc:sldLayoutMk cId="377035352" sldId="2147484791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BF0A8F-714D-4BDC-9591-F85BAE4E77F3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4B4F079A-020E-485D-9D80-79401C1E7FAB}">
      <dgm:prSet/>
      <dgm:spPr/>
      <dgm:t>
        <a:bodyPr/>
        <a:lstStyle/>
        <a:p>
          <a:r>
            <a:rPr lang="en-US" dirty="0"/>
            <a:t>Agenda</a:t>
          </a:r>
        </a:p>
      </dgm:t>
    </dgm:pt>
    <dgm:pt modelId="{25800D59-ADAB-40A4-8E51-5D2DFF4FE6FD}" type="parTrans" cxnId="{59EA1682-7E0C-4B07-A422-8286EDC7985D}">
      <dgm:prSet/>
      <dgm:spPr/>
      <dgm:t>
        <a:bodyPr/>
        <a:lstStyle/>
        <a:p>
          <a:endParaRPr lang="en-US"/>
        </a:p>
      </dgm:t>
    </dgm:pt>
    <dgm:pt modelId="{800DB0A1-2F2D-4015-A722-307E257D3BB3}" type="sibTrans" cxnId="{59EA1682-7E0C-4B07-A422-8286EDC7985D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A2065B2A-290F-4BF8-AA6D-1069370B3F7A}">
      <dgm:prSet/>
      <dgm:spPr/>
      <dgm:t>
        <a:bodyPr/>
        <a:lstStyle/>
        <a:p>
          <a:r>
            <a:rPr lang="en-US" dirty="0"/>
            <a:t>Speaker Introduction</a:t>
          </a:r>
        </a:p>
      </dgm:t>
    </dgm:pt>
    <dgm:pt modelId="{88AF73C7-EC8C-48F1-ABED-80869A5C3C7C}" type="parTrans" cxnId="{5DE0513E-8C78-4476-AD1F-240777F4F78B}">
      <dgm:prSet/>
      <dgm:spPr/>
      <dgm:t>
        <a:bodyPr/>
        <a:lstStyle/>
        <a:p>
          <a:endParaRPr lang="en-US"/>
        </a:p>
      </dgm:t>
    </dgm:pt>
    <dgm:pt modelId="{9D32F020-EAD0-4961-B3F9-5C95E0AB99EA}" type="sibTrans" cxnId="{5DE0513E-8C78-4476-AD1F-240777F4F78B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B817500C-5661-49A2-9B59-A7E5A890EC52}">
      <dgm:prSet/>
      <dgm:spPr/>
      <dgm:t>
        <a:bodyPr/>
        <a:lstStyle/>
        <a:p>
          <a:r>
            <a:rPr lang="en-US" dirty="0"/>
            <a:t>Feedback Loop</a:t>
          </a:r>
        </a:p>
      </dgm:t>
    </dgm:pt>
    <dgm:pt modelId="{ECAC06B5-88F7-4869-9363-5EBB806DCF9C}" type="parTrans" cxnId="{1A65C18C-8BE1-4565-88EC-0B472EE953F2}">
      <dgm:prSet/>
      <dgm:spPr/>
      <dgm:t>
        <a:bodyPr/>
        <a:lstStyle/>
        <a:p>
          <a:endParaRPr lang="en-US"/>
        </a:p>
      </dgm:t>
    </dgm:pt>
    <dgm:pt modelId="{689689E2-CA3B-4BF4-AABD-8C0E90CA543C}" type="sibTrans" cxnId="{1A65C18C-8BE1-4565-88EC-0B472EE953F2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610C866D-1058-4208-8A3C-D26FE1FA67C2}">
      <dgm:prSet/>
      <dgm:spPr/>
      <dgm:t>
        <a:bodyPr/>
        <a:lstStyle/>
        <a:p>
          <a:r>
            <a:rPr lang="en-US" dirty="0"/>
            <a:t>Objective Review</a:t>
          </a:r>
        </a:p>
      </dgm:t>
    </dgm:pt>
    <dgm:pt modelId="{56C5A4A5-F50B-42BB-AB73-AE0B2E2EDDD1}" type="parTrans" cxnId="{E52F561A-9E8E-4745-8C33-0D7A984278F3}">
      <dgm:prSet/>
      <dgm:spPr/>
      <dgm:t>
        <a:bodyPr/>
        <a:lstStyle/>
        <a:p>
          <a:endParaRPr lang="en-US"/>
        </a:p>
      </dgm:t>
    </dgm:pt>
    <dgm:pt modelId="{F94FC957-AD85-4AC4-8D1C-7BA00D4AE9EE}" type="sibTrans" cxnId="{E52F561A-9E8E-4745-8C33-0D7A984278F3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F0895B93-24FE-4B1D-B6B4-6C18E03A10E6}">
      <dgm:prSet/>
      <dgm:spPr/>
      <dgm:t>
        <a:bodyPr/>
        <a:lstStyle/>
        <a:p>
          <a:r>
            <a:rPr lang="en-US"/>
            <a:t>Open Mic</a:t>
          </a:r>
        </a:p>
      </dgm:t>
    </dgm:pt>
    <dgm:pt modelId="{7C1AAA63-59C2-4078-88D5-7063A2AFCAE0}" type="parTrans" cxnId="{12039A58-9DE2-4B33-874F-2D9CF1E3F2FB}">
      <dgm:prSet/>
      <dgm:spPr/>
      <dgm:t>
        <a:bodyPr/>
        <a:lstStyle/>
        <a:p>
          <a:endParaRPr lang="en-US"/>
        </a:p>
      </dgm:t>
    </dgm:pt>
    <dgm:pt modelId="{27E880F1-8085-4383-92D9-6B8498CD65F8}" type="sibTrans" cxnId="{12039A58-9DE2-4B33-874F-2D9CF1E3F2FB}">
      <dgm:prSet phldrT="5" phldr="0"/>
      <dgm:spPr/>
      <dgm:t>
        <a:bodyPr/>
        <a:lstStyle/>
        <a:p>
          <a:r>
            <a:rPr lang="en-US"/>
            <a:t>5</a:t>
          </a:r>
        </a:p>
      </dgm:t>
    </dgm:pt>
    <dgm:pt modelId="{787694AD-C9E4-4DDF-8B0C-38CC4BF97DF3}" type="pres">
      <dgm:prSet presAssocID="{1CBF0A8F-714D-4BDC-9591-F85BAE4E77F3}" presName="Name0" presStyleCnt="0">
        <dgm:presLayoutVars>
          <dgm:animLvl val="lvl"/>
          <dgm:resizeHandles val="exact"/>
        </dgm:presLayoutVars>
      </dgm:prSet>
      <dgm:spPr/>
    </dgm:pt>
    <dgm:pt modelId="{64160763-8042-4B05-BFE5-B031EB1561C2}" type="pres">
      <dgm:prSet presAssocID="{4B4F079A-020E-485D-9D80-79401C1E7FAB}" presName="compositeNode" presStyleCnt="0">
        <dgm:presLayoutVars>
          <dgm:bulletEnabled val="1"/>
        </dgm:presLayoutVars>
      </dgm:prSet>
      <dgm:spPr/>
    </dgm:pt>
    <dgm:pt modelId="{ADA6B6B3-88FC-4FE6-87AD-428218F56792}" type="pres">
      <dgm:prSet presAssocID="{4B4F079A-020E-485D-9D80-79401C1E7FAB}" presName="bgRect" presStyleLbl="bgAccFollowNode1" presStyleIdx="0" presStyleCnt="5"/>
      <dgm:spPr/>
    </dgm:pt>
    <dgm:pt modelId="{21C1E2CF-497D-4F47-9A01-B5CFBF7F29EA}" type="pres">
      <dgm:prSet presAssocID="{800DB0A1-2F2D-4015-A722-307E257D3BB3}" presName="sibTransNodeCircle" presStyleLbl="alignNode1" presStyleIdx="0" presStyleCnt="10">
        <dgm:presLayoutVars>
          <dgm:chMax val="0"/>
          <dgm:bulletEnabled/>
        </dgm:presLayoutVars>
      </dgm:prSet>
      <dgm:spPr/>
    </dgm:pt>
    <dgm:pt modelId="{FD8C6E3F-B738-45BD-B08A-E8925B1F2F88}" type="pres">
      <dgm:prSet presAssocID="{4B4F079A-020E-485D-9D80-79401C1E7FAB}" presName="bottomLine" presStyleLbl="alignNode1" presStyleIdx="1" presStyleCnt="10">
        <dgm:presLayoutVars/>
      </dgm:prSet>
      <dgm:spPr/>
    </dgm:pt>
    <dgm:pt modelId="{60F3586F-98A0-4B8F-9BE4-13DE4D60B9A3}" type="pres">
      <dgm:prSet presAssocID="{4B4F079A-020E-485D-9D80-79401C1E7FAB}" presName="nodeText" presStyleLbl="bgAccFollowNode1" presStyleIdx="0" presStyleCnt="5">
        <dgm:presLayoutVars>
          <dgm:bulletEnabled val="1"/>
        </dgm:presLayoutVars>
      </dgm:prSet>
      <dgm:spPr/>
    </dgm:pt>
    <dgm:pt modelId="{19860D52-D412-4B25-9CD9-CE2CC88448AB}" type="pres">
      <dgm:prSet presAssocID="{800DB0A1-2F2D-4015-A722-307E257D3BB3}" presName="sibTrans" presStyleCnt="0"/>
      <dgm:spPr/>
    </dgm:pt>
    <dgm:pt modelId="{282E1C90-F6D0-4681-8991-BE9D568B37EC}" type="pres">
      <dgm:prSet presAssocID="{A2065B2A-290F-4BF8-AA6D-1069370B3F7A}" presName="compositeNode" presStyleCnt="0">
        <dgm:presLayoutVars>
          <dgm:bulletEnabled val="1"/>
        </dgm:presLayoutVars>
      </dgm:prSet>
      <dgm:spPr/>
    </dgm:pt>
    <dgm:pt modelId="{CCCDF6C6-997E-460C-908A-1CB2B6B51583}" type="pres">
      <dgm:prSet presAssocID="{A2065B2A-290F-4BF8-AA6D-1069370B3F7A}" presName="bgRect" presStyleLbl="bgAccFollowNode1" presStyleIdx="1" presStyleCnt="5"/>
      <dgm:spPr/>
    </dgm:pt>
    <dgm:pt modelId="{7E6D3A4D-4F45-498B-A1DD-E895FFC24DA1}" type="pres">
      <dgm:prSet presAssocID="{9D32F020-EAD0-4961-B3F9-5C95E0AB99EA}" presName="sibTransNodeCircle" presStyleLbl="alignNode1" presStyleIdx="2" presStyleCnt="10">
        <dgm:presLayoutVars>
          <dgm:chMax val="0"/>
          <dgm:bulletEnabled/>
        </dgm:presLayoutVars>
      </dgm:prSet>
      <dgm:spPr/>
    </dgm:pt>
    <dgm:pt modelId="{7D3564B5-90F7-4AE1-A08B-8FF1B8CA5F04}" type="pres">
      <dgm:prSet presAssocID="{A2065B2A-290F-4BF8-AA6D-1069370B3F7A}" presName="bottomLine" presStyleLbl="alignNode1" presStyleIdx="3" presStyleCnt="10">
        <dgm:presLayoutVars/>
      </dgm:prSet>
      <dgm:spPr/>
    </dgm:pt>
    <dgm:pt modelId="{C4C6748F-94DD-4D84-A1F1-33EB974F9A54}" type="pres">
      <dgm:prSet presAssocID="{A2065B2A-290F-4BF8-AA6D-1069370B3F7A}" presName="nodeText" presStyleLbl="bgAccFollowNode1" presStyleIdx="1" presStyleCnt="5">
        <dgm:presLayoutVars>
          <dgm:bulletEnabled val="1"/>
        </dgm:presLayoutVars>
      </dgm:prSet>
      <dgm:spPr/>
    </dgm:pt>
    <dgm:pt modelId="{AD250FCD-BC27-437B-90D0-F4B76D437653}" type="pres">
      <dgm:prSet presAssocID="{9D32F020-EAD0-4961-B3F9-5C95E0AB99EA}" presName="sibTrans" presStyleCnt="0"/>
      <dgm:spPr/>
    </dgm:pt>
    <dgm:pt modelId="{ACF3599B-4B89-4E38-A1C9-20F07524CADD}" type="pres">
      <dgm:prSet presAssocID="{B817500C-5661-49A2-9B59-A7E5A890EC52}" presName="compositeNode" presStyleCnt="0">
        <dgm:presLayoutVars>
          <dgm:bulletEnabled val="1"/>
        </dgm:presLayoutVars>
      </dgm:prSet>
      <dgm:spPr/>
    </dgm:pt>
    <dgm:pt modelId="{E6C062F8-A5ED-49AF-830D-BA797562206E}" type="pres">
      <dgm:prSet presAssocID="{B817500C-5661-49A2-9B59-A7E5A890EC52}" presName="bgRect" presStyleLbl="bgAccFollowNode1" presStyleIdx="2" presStyleCnt="5"/>
      <dgm:spPr/>
    </dgm:pt>
    <dgm:pt modelId="{BE266397-29BC-415D-B75D-C93BFDF25768}" type="pres">
      <dgm:prSet presAssocID="{689689E2-CA3B-4BF4-AABD-8C0E90CA543C}" presName="sibTransNodeCircle" presStyleLbl="alignNode1" presStyleIdx="4" presStyleCnt="10">
        <dgm:presLayoutVars>
          <dgm:chMax val="0"/>
          <dgm:bulletEnabled/>
        </dgm:presLayoutVars>
      </dgm:prSet>
      <dgm:spPr/>
    </dgm:pt>
    <dgm:pt modelId="{CD1B4B12-B273-45AF-8A5A-246CA9DBD66C}" type="pres">
      <dgm:prSet presAssocID="{B817500C-5661-49A2-9B59-A7E5A890EC52}" presName="bottomLine" presStyleLbl="alignNode1" presStyleIdx="5" presStyleCnt="10">
        <dgm:presLayoutVars/>
      </dgm:prSet>
      <dgm:spPr/>
    </dgm:pt>
    <dgm:pt modelId="{5F078720-0855-4950-ADC7-6EF006E08A8D}" type="pres">
      <dgm:prSet presAssocID="{B817500C-5661-49A2-9B59-A7E5A890EC52}" presName="nodeText" presStyleLbl="bgAccFollowNode1" presStyleIdx="2" presStyleCnt="5">
        <dgm:presLayoutVars>
          <dgm:bulletEnabled val="1"/>
        </dgm:presLayoutVars>
      </dgm:prSet>
      <dgm:spPr/>
    </dgm:pt>
    <dgm:pt modelId="{5F90A238-6A52-431B-ADC4-D06FA5FC8601}" type="pres">
      <dgm:prSet presAssocID="{689689E2-CA3B-4BF4-AABD-8C0E90CA543C}" presName="sibTrans" presStyleCnt="0"/>
      <dgm:spPr/>
    </dgm:pt>
    <dgm:pt modelId="{9CB6D3F1-7756-4A1F-9BC9-A136E7DBA03B}" type="pres">
      <dgm:prSet presAssocID="{610C866D-1058-4208-8A3C-D26FE1FA67C2}" presName="compositeNode" presStyleCnt="0">
        <dgm:presLayoutVars>
          <dgm:bulletEnabled val="1"/>
        </dgm:presLayoutVars>
      </dgm:prSet>
      <dgm:spPr/>
    </dgm:pt>
    <dgm:pt modelId="{ECFEDA67-DB9D-4648-B5DD-C81581E0A151}" type="pres">
      <dgm:prSet presAssocID="{610C866D-1058-4208-8A3C-D26FE1FA67C2}" presName="bgRect" presStyleLbl="bgAccFollowNode1" presStyleIdx="3" presStyleCnt="5"/>
      <dgm:spPr/>
    </dgm:pt>
    <dgm:pt modelId="{0921675C-9146-4358-B35C-4AC044B39BCF}" type="pres">
      <dgm:prSet presAssocID="{F94FC957-AD85-4AC4-8D1C-7BA00D4AE9EE}" presName="sibTransNodeCircle" presStyleLbl="alignNode1" presStyleIdx="6" presStyleCnt="10">
        <dgm:presLayoutVars>
          <dgm:chMax val="0"/>
          <dgm:bulletEnabled/>
        </dgm:presLayoutVars>
      </dgm:prSet>
      <dgm:spPr/>
    </dgm:pt>
    <dgm:pt modelId="{3ED5DEE3-A6AF-4B99-9CC3-250497420157}" type="pres">
      <dgm:prSet presAssocID="{610C866D-1058-4208-8A3C-D26FE1FA67C2}" presName="bottomLine" presStyleLbl="alignNode1" presStyleIdx="7" presStyleCnt="10">
        <dgm:presLayoutVars/>
      </dgm:prSet>
      <dgm:spPr/>
    </dgm:pt>
    <dgm:pt modelId="{C3E8BF1A-DA98-4F24-AB73-55575A91B1E5}" type="pres">
      <dgm:prSet presAssocID="{610C866D-1058-4208-8A3C-D26FE1FA67C2}" presName="nodeText" presStyleLbl="bgAccFollowNode1" presStyleIdx="3" presStyleCnt="5">
        <dgm:presLayoutVars>
          <dgm:bulletEnabled val="1"/>
        </dgm:presLayoutVars>
      </dgm:prSet>
      <dgm:spPr/>
    </dgm:pt>
    <dgm:pt modelId="{959FF106-4E0A-4606-BB6D-CFDB613096EB}" type="pres">
      <dgm:prSet presAssocID="{F94FC957-AD85-4AC4-8D1C-7BA00D4AE9EE}" presName="sibTrans" presStyleCnt="0"/>
      <dgm:spPr/>
    </dgm:pt>
    <dgm:pt modelId="{C9121669-4014-4FCC-8458-6EF9C685D26A}" type="pres">
      <dgm:prSet presAssocID="{F0895B93-24FE-4B1D-B6B4-6C18E03A10E6}" presName="compositeNode" presStyleCnt="0">
        <dgm:presLayoutVars>
          <dgm:bulletEnabled val="1"/>
        </dgm:presLayoutVars>
      </dgm:prSet>
      <dgm:spPr/>
    </dgm:pt>
    <dgm:pt modelId="{40C5763E-8299-4BB2-B7A1-365F08722A91}" type="pres">
      <dgm:prSet presAssocID="{F0895B93-24FE-4B1D-B6B4-6C18E03A10E6}" presName="bgRect" presStyleLbl="bgAccFollowNode1" presStyleIdx="4" presStyleCnt="5"/>
      <dgm:spPr/>
    </dgm:pt>
    <dgm:pt modelId="{D5412CB5-C122-448B-9647-DFD3EE65A855}" type="pres">
      <dgm:prSet presAssocID="{27E880F1-8085-4383-92D9-6B8498CD65F8}" presName="sibTransNodeCircle" presStyleLbl="alignNode1" presStyleIdx="8" presStyleCnt="10">
        <dgm:presLayoutVars>
          <dgm:chMax val="0"/>
          <dgm:bulletEnabled/>
        </dgm:presLayoutVars>
      </dgm:prSet>
      <dgm:spPr/>
    </dgm:pt>
    <dgm:pt modelId="{32900B50-DE6B-4A39-A9A1-67465E9B74F6}" type="pres">
      <dgm:prSet presAssocID="{F0895B93-24FE-4B1D-B6B4-6C18E03A10E6}" presName="bottomLine" presStyleLbl="alignNode1" presStyleIdx="9" presStyleCnt="10">
        <dgm:presLayoutVars/>
      </dgm:prSet>
      <dgm:spPr/>
    </dgm:pt>
    <dgm:pt modelId="{3FA0FE7D-E137-4B92-9FAF-C728A95F4B0C}" type="pres">
      <dgm:prSet presAssocID="{F0895B93-24FE-4B1D-B6B4-6C18E03A10E6}" presName="nodeText" presStyleLbl="bgAccFollowNode1" presStyleIdx="4" presStyleCnt="5">
        <dgm:presLayoutVars>
          <dgm:bulletEnabled val="1"/>
        </dgm:presLayoutVars>
      </dgm:prSet>
      <dgm:spPr/>
    </dgm:pt>
  </dgm:ptLst>
  <dgm:cxnLst>
    <dgm:cxn modelId="{DB361300-E3CA-4D02-86DF-490AE311BD7B}" type="presOf" srcId="{F94FC957-AD85-4AC4-8D1C-7BA00D4AE9EE}" destId="{0921675C-9146-4358-B35C-4AC044B39BCF}" srcOrd="0" destOrd="0" presId="urn:microsoft.com/office/officeart/2016/7/layout/BasicLinearProcessNumbered"/>
    <dgm:cxn modelId="{8B7B5512-6E5E-4D43-87C5-644D97A8F475}" type="presOf" srcId="{B817500C-5661-49A2-9B59-A7E5A890EC52}" destId="{5F078720-0855-4950-ADC7-6EF006E08A8D}" srcOrd="1" destOrd="0" presId="urn:microsoft.com/office/officeart/2016/7/layout/BasicLinearProcessNumbered"/>
    <dgm:cxn modelId="{77B47116-F081-4BD8-80CE-08AB8C7AD8B1}" type="presOf" srcId="{4B4F079A-020E-485D-9D80-79401C1E7FAB}" destId="{ADA6B6B3-88FC-4FE6-87AD-428218F56792}" srcOrd="0" destOrd="0" presId="urn:microsoft.com/office/officeart/2016/7/layout/BasicLinearProcessNumbered"/>
    <dgm:cxn modelId="{E52F561A-9E8E-4745-8C33-0D7A984278F3}" srcId="{1CBF0A8F-714D-4BDC-9591-F85BAE4E77F3}" destId="{610C866D-1058-4208-8A3C-D26FE1FA67C2}" srcOrd="3" destOrd="0" parTransId="{56C5A4A5-F50B-42BB-AB73-AE0B2E2EDDD1}" sibTransId="{F94FC957-AD85-4AC4-8D1C-7BA00D4AE9EE}"/>
    <dgm:cxn modelId="{458B921E-2C69-4D12-B162-8043840A4D9C}" type="presOf" srcId="{689689E2-CA3B-4BF4-AABD-8C0E90CA543C}" destId="{BE266397-29BC-415D-B75D-C93BFDF25768}" srcOrd="0" destOrd="0" presId="urn:microsoft.com/office/officeart/2016/7/layout/BasicLinearProcessNumbered"/>
    <dgm:cxn modelId="{41A1AF35-EBEB-4F13-BF8C-44E99E120F17}" type="presOf" srcId="{800DB0A1-2F2D-4015-A722-307E257D3BB3}" destId="{21C1E2CF-497D-4F47-9A01-B5CFBF7F29EA}" srcOrd="0" destOrd="0" presId="urn:microsoft.com/office/officeart/2016/7/layout/BasicLinearProcessNumbered"/>
    <dgm:cxn modelId="{5DE0513E-8C78-4476-AD1F-240777F4F78B}" srcId="{1CBF0A8F-714D-4BDC-9591-F85BAE4E77F3}" destId="{A2065B2A-290F-4BF8-AA6D-1069370B3F7A}" srcOrd="1" destOrd="0" parTransId="{88AF73C7-EC8C-48F1-ABED-80869A5C3C7C}" sibTransId="{9D32F020-EAD0-4961-B3F9-5C95E0AB99EA}"/>
    <dgm:cxn modelId="{FCAEFC5B-3CE8-4DD2-A6E8-155E6F2B0858}" type="presOf" srcId="{B817500C-5661-49A2-9B59-A7E5A890EC52}" destId="{E6C062F8-A5ED-49AF-830D-BA797562206E}" srcOrd="0" destOrd="0" presId="urn:microsoft.com/office/officeart/2016/7/layout/BasicLinearProcessNumbered"/>
    <dgm:cxn modelId="{4149C666-97DD-4173-A49D-52F7A6177ABD}" type="presOf" srcId="{27E880F1-8085-4383-92D9-6B8498CD65F8}" destId="{D5412CB5-C122-448B-9647-DFD3EE65A855}" srcOrd="0" destOrd="0" presId="urn:microsoft.com/office/officeart/2016/7/layout/BasicLinearProcessNumbered"/>
    <dgm:cxn modelId="{30D58B47-C15D-45C9-A839-3D2C8723BD8E}" type="presOf" srcId="{A2065B2A-290F-4BF8-AA6D-1069370B3F7A}" destId="{CCCDF6C6-997E-460C-908A-1CB2B6B51583}" srcOrd="0" destOrd="0" presId="urn:microsoft.com/office/officeart/2016/7/layout/BasicLinearProcessNumbered"/>
    <dgm:cxn modelId="{35AE9258-D804-414F-8223-3AC7CC351CA7}" type="presOf" srcId="{A2065B2A-290F-4BF8-AA6D-1069370B3F7A}" destId="{C4C6748F-94DD-4D84-A1F1-33EB974F9A54}" srcOrd="1" destOrd="0" presId="urn:microsoft.com/office/officeart/2016/7/layout/BasicLinearProcessNumbered"/>
    <dgm:cxn modelId="{12039A58-9DE2-4B33-874F-2D9CF1E3F2FB}" srcId="{1CBF0A8F-714D-4BDC-9591-F85BAE4E77F3}" destId="{F0895B93-24FE-4B1D-B6B4-6C18E03A10E6}" srcOrd="4" destOrd="0" parTransId="{7C1AAA63-59C2-4078-88D5-7063A2AFCAE0}" sibTransId="{27E880F1-8085-4383-92D9-6B8498CD65F8}"/>
    <dgm:cxn modelId="{59EA1682-7E0C-4B07-A422-8286EDC7985D}" srcId="{1CBF0A8F-714D-4BDC-9591-F85BAE4E77F3}" destId="{4B4F079A-020E-485D-9D80-79401C1E7FAB}" srcOrd="0" destOrd="0" parTransId="{25800D59-ADAB-40A4-8E51-5D2DFF4FE6FD}" sibTransId="{800DB0A1-2F2D-4015-A722-307E257D3BB3}"/>
    <dgm:cxn modelId="{3BD29F84-DB2F-42BF-A2E9-A956DEAFD69E}" type="presOf" srcId="{610C866D-1058-4208-8A3C-D26FE1FA67C2}" destId="{ECFEDA67-DB9D-4648-B5DD-C81581E0A151}" srcOrd="0" destOrd="0" presId="urn:microsoft.com/office/officeart/2016/7/layout/BasicLinearProcessNumbered"/>
    <dgm:cxn modelId="{1A65C18C-8BE1-4565-88EC-0B472EE953F2}" srcId="{1CBF0A8F-714D-4BDC-9591-F85BAE4E77F3}" destId="{B817500C-5661-49A2-9B59-A7E5A890EC52}" srcOrd="2" destOrd="0" parTransId="{ECAC06B5-88F7-4869-9363-5EBB806DCF9C}" sibTransId="{689689E2-CA3B-4BF4-AABD-8C0E90CA543C}"/>
    <dgm:cxn modelId="{0EBD4EA1-6563-40D2-BAE5-E4640871FBB7}" type="presOf" srcId="{610C866D-1058-4208-8A3C-D26FE1FA67C2}" destId="{C3E8BF1A-DA98-4F24-AB73-55575A91B1E5}" srcOrd="1" destOrd="0" presId="urn:microsoft.com/office/officeart/2016/7/layout/BasicLinearProcessNumbered"/>
    <dgm:cxn modelId="{03CC34B4-A2B4-47D0-8B25-1792E36445B1}" type="presOf" srcId="{F0895B93-24FE-4B1D-B6B4-6C18E03A10E6}" destId="{3FA0FE7D-E137-4B92-9FAF-C728A95F4B0C}" srcOrd="1" destOrd="0" presId="urn:microsoft.com/office/officeart/2016/7/layout/BasicLinearProcessNumbered"/>
    <dgm:cxn modelId="{58C0CBDA-CFC8-4D1B-81F8-9730F46AAF8C}" type="presOf" srcId="{1CBF0A8F-714D-4BDC-9591-F85BAE4E77F3}" destId="{787694AD-C9E4-4DDF-8B0C-38CC4BF97DF3}" srcOrd="0" destOrd="0" presId="urn:microsoft.com/office/officeart/2016/7/layout/BasicLinearProcessNumbered"/>
    <dgm:cxn modelId="{65257EE2-6B10-4264-BDFC-C566E003CA9A}" type="presOf" srcId="{4B4F079A-020E-485D-9D80-79401C1E7FAB}" destId="{60F3586F-98A0-4B8F-9BE4-13DE4D60B9A3}" srcOrd="1" destOrd="0" presId="urn:microsoft.com/office/officeart/2016/7/layout/BasicLinearProcessNumbered"/>
    <dgm:cxn modelId="{67804DE4-23A7-41A4-B056-DBF57AA5E166}" type="presOf" srcId="{F0895B93-24FE-4B1D-B6B4-6C18E03A10E6}" destId="{40C5763E-8299-4BB2-B7A1-365F08722A91}" srcOrd="0" destOrd="0" presId="urn:microsoft.com/office/officeart/2016/7/layout/BasicLinearProcessNumbered"/>
    <dgm:cxn modelId="{DB3C17EE-9614-432E-80A6-862A86009EB8}" type="presOf" srcId="{9D32F020-EAD0-4961-B3F9-5C95E0AB99EA}" destId="{7E6D3A4D-4F45-498B-A1DD-E895FFC24DA1}" srcOrd="0" destOrd="0" presId="urn:microsoft.com/office/officeart/2016/7/layout/BasicLinearProcessNumbered"/>
    <dgm:cxn modelId="{BA350964-4E7C-47FB-9CDF-5340B86528C5}" type="presParOf" srcId="{787694AD-C9E4-4DDF-8B0C-38CC4BF97DF3}" destId="{64160763-8042-4B05-BFE5-B031EB1561C2}" srcOrd="0" destOrd="0" presId="urn:microsoft.com/office/officeart/2016/7/layout/BasicLinearProcessNumbered"/>
    <dgm:cxn modelId="{31E43312-2C31-4756-A969-616131AACFB5}" type="presParOf" srcId="{64160763-8042-4B05-BFE5-B031EB1561C2}" destId="{ADA6B6B3-88FC-4FE6-87AD-428218F56792}" srcOrd="0" destOrd="0" presId="urn:microsoft.com/office/officeart/2016/7/layout/BasicLinearProcessNumbered"/>
    <dgm:cxn modelId="{237A7CB9-C38A-4790-9F40-1FB6458D8EE0}" type="presParOf" srcId="{64160763-8042-4B05-BFE5-B031EB1561C2}" destId="{21C1E2CF-497D-4F47-9A01-B5CFBF7F29EA}" srcOrd="1" destOrd="0" presId="urn:microsoft.com/office/officeart/2016/7/layout/BasicLinearProcessNumbered"/>
    <dgm:cxn modelId="{D2F53E8D-5827-4933-B08E-631434F9BFB3}" type="presParOf" srcId="{64160763-8042-4B05-BFE5-B031EB1561C2}" destId="{FD8C6E3F-B738-45BD-B08A-E8925B1F2F88}" srcOrd="2" destOrd="0" presId="urn:microsoft.com/office/officeart/2016/7/layout/BasicLinearProcessNumbered"/>
    <dgm:cxn modelId="{3754B540-C14A-4BE9-AB16-A8A2B4B03A60}" type="presParOf" srcId="{64160763-8042-4B05-BFE5-B031EB1561C2}" destId="{60F3586F-98A0-4B8F-9BE4-13DE4D60B9A3}" srcOrd="3" destOrd="0" presId="urn:microsoft.com/office/officeart/2016/7/layout/BasicLinearProcessNumbered"/>
    <dgm:cxn modelId="{B888D218-3ACB-479A-A190-D266FCD6A974}" type="presParOf" srcId="{787694AD-C9E4-4DDF-8B0C-38CC4BF97DF3}" destId="{19860D52-D412-4B25-9CD9-CE2CC88448AB}" srcOrd="1" destOrd="0" presId="urn:microsoft.com/office/officeart/2016/7/layout/BasicLinearProcessNumbered"/>
    <dgm:cxn modelId="{B5DB9C63-A03A-4247-8870-B4CA12FA055B}" type="presParOf" srcId="{787694AD-C9E4-4DDF-8B0C-38CC4BF97DF3}" destId="{282E1C90-F6D0-4681-8991-BE9D568B37EC}" srcOrd="2" destOrd="0" presId="urn:microsoft.com/office/officeart/2016/7/layout/BasicLinearProcessNumbered"/>
    <dgm:cxn modelId="{AC73A96A-868E-4278-A0C7-98CCAFB95C5B}" type="presParOf" srcId="{282E1C90-F6D0-4681-8991-BE9D568B37EC}" destId="{CCCDF6C6-997E-460C-908A-1CB2B6B51583}" srcOrd="0" destOrd="0" presId="urn:microsoft.com/office/officeart/2016/7/layout/BasicLinearProcessNumbered"/>
    <dgm:cxn modelId="{E221B3D5-7086-468C-AE1A-267F17ACA422}" type="presParOf" srcId="{282E1C90-F6D0-4681-8991-BE9D568B37EC}" destId="{7E6D3A4D-4F45-498B-A1DD-E895FFC24DA1}" srcOrd="1" destOrd="0" presId="urn:microsoft.com/office/officeart/2016/7/layout/BasicLinearProcessNumbered"/>
    <dgm:cxn modelId="{4D2FC93A-7806-405A-850D-517145A4349D}" type="presParOf" srcId="{282E1C90-F6D0-4681-8991-BE9D568B37EC}" destId="{7D3564B5-90F7-4AE1-A08B-8FF1B8CA5F04}" srcOrd="2" destOrd="0" presId="urn:microsoft.com/office/officeart/2016/7/layout/BasicLinearProcessNumbered"/>
    <dgm:cxn modelId="{AAA6C836-2E7C-41F0-8290-6C4E39C869B7}" type="presParOf" srcId="{282E1C90-F6D0-4681-8991-BE9D568B37EC}" destId="{C4C6748F-94DD-4D84-A1F1-33EB974F9A54}" srcOrd="3" destOrd="0" presId="urn:microsoft.com/office/officeart/2016/7/layout/BasicLinearProcessNumbered"/>
    <dgm:cxn modelId="{C91AECC6-7F34-4886-91F7-EC8C1704F31E}" type="presParOf" srcId="{787694AD-C9E4-4DDF-8B0C-38CC4BF97DF3}" destId="{AD250FCD-BC27-437B-90D0-F4B76D437653}" srcOrd="3" destOrd="0" presId="urn:microsoft.com/office/officeart/2016/7/layout/BasicLinearProcessNumbered"/>
    <dgm:cxn modelId="{C8048CA3-A025-419C-812B-2CDE26CCEE38}" type="presParOf" srcId="{787694AD-C9E4-4DDF-8B0C-38CC4BF97DF3}" destId="{ACF3599B-4B89-4E38-A1C9-20F07524CADD}" srcOrd="4" destOrd="0" presId="urn:microsoft.com/office/officeart/2016/7/layout/BasicLinearProcessNumbered"/>
    <dgm:cxn modelId="{8FBFAADC-2025-409C-ADB2-89E35F546267}" type="presParOf" srcId="{ACF3599B-4B89-4E38-A1C9-20F07524CADD}" destId="{E6C062F8-A5ED-49AF-830D-BA797562206E}" srcOrd="0" destOrd="0" presId="urn:microsoft.com/office/officeart/2016/7/layout/BasicLinearProcessNumbered"/>
    <dgm:cxn modelId="{7E41E47E-0EEF-420C-8A8D-AD062240A46D}" type="presParOf" srcId="{ACF3599B-4B89-4E38-A1C9-20F07524CADD}" destId="{BE266397-29BC-415D-B75D-C93BFDF25768}" srcOrd="1" destOrd="0" presId="urn:microsoft.com/office/officeart/2016/7/layout/BasicLinearProcessNumbered"/>
    <dgm:cxn modelId="{BE308DB6-57F3-4BA1-A0CA-41636B2F4D8D}" type="presParOf" srcId="{ACF3599B-4B89-4E38-A1C9-20F07524CADD}" destId="{CD1B4B12-B273-45AF-8A5A-246CA9DBD66C}" srcOrd="2" destOrd="0" presId="urn:microsoft.com/office/officeart/2016/7/layout/BasicLinearProcessNumbered"/>
    <dgm:cxn modelId="{BD9BF495-AD46-4F81-8B88-DE6AC64EFB27}" type="presParOf" srcId="{ACF3599B-4B89-4E38-A1C9-20F07524CADD}" destId="{5F078720-0855-4950-ADC7-6EF006E08A8D}" srcOrd="3" destOrd="0" presId="urn:microsoft.com/office/officeart/2016/7/layout/BasicLinearProcessNumbered"/>
    <dgm:cxn modelId="{0E3AF6C5-4B0F-4C06-BD56-E8D239A00D8E}" type="presParOf" srcId="{787694AD-C9E4-4DDF-8B0C-38CC4BF97DF3}" destId="{5F90A238-6A52-431B-ADC4-D06FA5FC8601}" srcOrd="5" destOrd="0" presId="urn:microsoft.com/office/officeart/2016/7/layout/BasicLinearProcessNumbered"/>
    <dgm:cxn modelId="{718D0942-7441-4D2B-97D5-F4FB9F8C602B}" type="presParOf" srcId="{787694AD-C9E4-4DDF-8B0C-38CC4BF97DF3}" destId="{9CB6D3F1-7756-4A1F-9BC9-A136E7DBA03B}" srcOrd="6" destOrd="0" presId="urn:microsoft.com/office/officeart/2016/7/layout/BasicLinearProcessNumbered"/>
    <dgm:cxn modelId="{6046D0C4-91C1-4F63-9089-E1553EF9999A}" type="presParOf" srcId="{9CB6D3F1-7756-4A1F-9BC9-A136E7DBA03B}" destId="{ECFEDA67-DB9D-4648-B5DD-C81581E0A151}" srcOrd="0" destOrd="0" presId="urn:microsoft.com/office/officeart/2016/7/layout/BasicLinearProcessNumbered"/>
    <dgm:cxn modelId="{A5FDF707-1FB3-47E0-82D3-083285721523}" type="presParOf" srcId="{9CB6D3F1-7756-4A1F-9BC9-A136E7DBA03B}" destId="{0921675C-9146-4358-B35C-4AC044B39BCF}" srcOrd="1" destOrd="0" presId="urn:microsoft.com/office/officeart/2016/7/layout/BasicLinearProcessNumbered"/>
    <dgm:cxn modelId="{7253CB30-3E29-4591-8294-2575AD1D0379}" type="presParOf" srcId="{9CB6D3F1-7756-4A1F-9BC9-A136E7DBA03B}" destId="{3ED5DEE3-A6AF-4B99-9CC3-250497420157}" srcOrd="2" destOrd="0" presId="urn:microsoft.com/office/officeart/2016/7/layout/BasicLinearProcessNumbered"/>
    <dgm:cxn modelId="{9E7C4880-6087-4916-AC3D-6EF51BF63D4F}" type="presParOf" srcId="{9CB6D3F1-7756-4A1F-9BC9-A136E7DBA03B}" destId="{C3E8BF1A-DA98-4F24-AB73-55575A91B1E5}" srcOrd="3" destOrd="0" presId="urn:microsoft.com/office/officeart/2016/7/layout/BasicLinearProcessNumbered"/>
    <dgm:cxn modelId="{540E9A85-35CE-45B1-A062-BF1FCE47954D}" type="presParOf" srcId="{787694AD-C9E4-4DDF-8B0C-38CC4BF97DF3}" destId="{959FF106-4E0A-4606-BB6D-CFDB613096EB}" srcOrd="7" destOrd="0" presId="urn:microsoft.com/office/officeart/2016/7/layout/BasicLinearProcessNumbered"/>
    <dgm:cxn modelId="{A5FCEA95-5300-4034-AF91-873E62B09F2F}" type="presParOf" srcId="{787694AD-C9E4-4DDF-8B0C-38CC4BF97DF3}" destId="{C9121669-4014-4FCC-8458-6EF9C685D26A}" srcOrd="8" destOrd="0" presId="urn:microsoft.com/office/officeart/2016/7/layout/BasicLinearProcessNumbered"/>
    <dgm:cxn modelId="{24631AEC-199E-4DFC-9CD6-ED4D4B2B8548}" type="presParOf" srcId="{C9121669-4014-4FCC-8458-6EF9C685D26A}" destId="{40C5763E-8299-4BB2-B7A1-365F08722A91}" srcOrd="0" destOrd="0" presId="urn:microsoft.com/office/officeart/2016/7/layout/BasicLinearProcessNumbered"/>
    <dgm:cxn modelId="{B8FC8994-FFF2-4873-9D0F-974D9C9FD098}" type="presParOf" srcId="{C9121669-4014-4FCC-8458-6EF9C685D26A}" destId="{D5412CB5-C122-448B-9647-DFD3EE65A855}" srcOrd="1" destOrd="0" presId="urn:microsoft.com/office/officeart/2016/7/layout/BasicLinearProcessNumbered"/>
    <dgm:cxn modelId="{60D4333C-2A5E-40D4-A03F-791443D5F499}" type="presParOf" srcId="{C9121669-4014-4FCC-8458-6EF9C685D26A}" destId="{32900B50-DE6B-4A39-A9A1-67465E9B74F6}" srcOrd="2" destOrd="0" presId="urn:microsoft.com/office/officeart/2016/7/layout/BasicLinearProcessNumbered"/>
    <dgm:cxn modelId="{0002D182-5D45-422D-9194-1325F136B2D8}" type="presParOf" srcId="{C9121669-4014-4FCC-8458-6EF9C685D26A}" destId="{3FA0FE7D-E137-4B92-9FAF-C728A95F4B0C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A6B6B3-88FC-4FE6-87AD-428218F56792}">
      <dsp:nvSpPr>
        <dsp:cNvPr id="0" name=""/>
        <dsp:cNvSpPr/>
      </dsp:nvSpPr>
      <dsp:spPr>
        <a:xfrm>
          <a:off x="3666" y="829464"/>
          <a:ext cx="1985023" cy="2779033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760" tIns="330200" rIns="154760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Agenda</a:t>
          </a:r>
        </a:p>
      </dsp:txBody>
      <dsp:txXfrm>
        <a:off x="3666" y="1885497"/>
        <a:ext cx="1985023" cy="1667419"/>
      </dsp:txXfrm>
    </dsp:sp>
    <dsp:sp modelId="{21C1E2CF-497D-4F47-9A01-B5CFBF7F29EA}">
      <dsp:nvSpPr>
        <dsp:cNvPr id="0" name=""/>
        <dsp:cNvSpPr/>
      </dsp:nvSpPr>
      <dsp:spPr>
        <a:xfrm>
          <a:off x="579323" y="1107367"/>
          <a:ext cx="833709" cy="833709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999" tIns="12700" rIns="64999" bIns="127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1</a:t>
          </a:r>
        </a:p>
      </dsp:txBody>
      <dsp:txXfrm>
        <a:off x="701417" y="1229461"/>
        <a:ext cx="589521" cy="589521"/>
      </dsp:txXfrm>
    </dsp:sp>
    <dsp:sp modelId="{FD8C6E3F-B738-45BD-B08A-E8925B1F2F88}">
      <dsp:nvSpPr>
        <dsp:cNvPr id="0" name=""/>
        <dsp:cNvSpPr/>
      </dsp:nvSpPr>
      <dsp:spPr>
        <a:xfrm>
          <a:off x="3666" y="3608425"/>
          <a:ext cx="1985023" cy="7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CDF6C6-997E-460C-908A-1CB2B6B51583}">
      <dsp:nvSpPr>
        <dsp:cNvPr id="0" name=""/>
        <dsp:cNvSpPr/>
      </dsp:nvSpPr>
      <dsp:spPr>
        <a:xfrm>
          <a:off x="2187192" y="829464"/>
          <a:ext cx="1985023" cy="2779033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760" tIns="330200" rIns="154760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Speaker Introduction</a:t>
          </a:r>
        </a:p>
      </dsp:txBody>
      <dsp:txXfrm>
        <a:off x="2187192" y="1885497"/>
        <a:ext cx="1985023" cy="1667419"/>
      </dsp:txXfrm>
    </dsp:sp>
    <dsp:sp modelId="{7E6D3A4D-4F45-498B-A1DD-E895FFC24DA1}">
      <dsp:nvSpPr>
        <dsp:cNvPr id="0" name=""/>
        <dsp:cNvSpPr/>
      </dsp:nvSpPr>
      <dsp:spPr>
        <a:xfrm>
          <a:off x="2762849" y="1107367"/>
          <a:ext cx="833709" cy="833709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999" tIns="12700" rIns="64999" bIns="127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2</a:t>
          </a:r>
        </a:p>
      </dsp:txBody>
      <dsp:txXfrm>
        <a:off x="2884943" y="1229461"/>
        <a:ext cx="589521" cy="589521"/>
      </dsp:txXfrm>
    </dsp:sp>
    <dsp:sp modelId="{7D3564B5-90F7-4AE1-A08B-8FF1B8CA5F04}">
      <dsp:nvSpPr>
        <dsp:cNvPr id="0" name=""/>
        <dsp:cNvSpPr/>
      </dsp:nvSpPr>
      <dsp:spPr>
        <a:xfrm>
          <a:off x="2187192" y="3608425"/>
          <a:ext cx="1985023" cy="7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C062F8-A5ED-49AF-830D-BA797562206E}">
      <dsp:nvSpPr>
        <dsp:cNvPr id="0" name=""/>
        <dsp:cNvSpPr/>
      </dsp:nvSpPr>
      <dsp:spPr>
        <a:xfrm>
          <a:off x="4370718" y="829464"/>
          <a:ext cx="1985023" cy="2779033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760" tIns="330200" rIns="154760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Feedback Loop</a:t>
          </a:r>
        </a:p>
      </dsp:txBody>
      <dsp:txXfrm>
        <a:off x="4370718" y="1885497"/>
        <a:ext cx="1985023" cy="1667419"/>
      </dsp:txXfrm>
    </dsp:sp>
    <dsp:sp modelId="{BE266397-29BC-415D-B75D-C93BFDF25768}">
      <dsp:nvSpPr>
        <dsp:cNvPr id="0" name=""/>
        <dsp:cNvSpPr/>
      </dsp:nvSpPr>
      <dsp:spPr>
        <a:xfrm>
          <a:off x="4946375" y="1107367"/>
          <a:ext cx="833709" cy="833709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999" tIns="12700" rIns="64999" bIns="127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3</a:t>
          </a:r>
        </a:p>
      </dsp:txBody>
      <dsp:txXfrm>
        <a:off x="5068469" y="1229461"/>
        <a:ext cx="589521" cy="589521"/>
      </dsp:txXfrm>
    </dsp:sp>
    <dsp:sp modelId="{CD1B4B12-B273-45AF-8A5A-246CA9DBD66C}">
      <dsp:nvSpPr>
        <dsp:cNvPr id="0" name=""/>
        <dsp:cNvSpPr/>
      </dsp:nvSpPr>
      <dsp:spPr>
        <a:xfrm>
          <a:off x="4370718" y="3608425"/>
          <a:ext cx="1985023" cy="7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FEDA67-DB9D-4648-B5DD-C81581E0A151}">
      <dsp:nvSpPr>
        <dsp:cNvPr id="0" name=""/>
        <dsp:cNvSpPr/>
      </dsp:nvSpPr>
      <dsp:spPr>
        <a:xfrm>
          <a:off x="6554244" y="829464"/>
          <a:ext cx="1985023" cy="2779033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760" tIns="330200" rIns="154760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Objective Review</a:t>
          </a:r>
        </a:p>
      </dsp:txBody>
      <dsp:txXfrm>
        <a:off x="6554244" y="1885497"/>
        <a:ext cx="1985023" cy="1667419"/>
      </dsp:txXfrm>
    </dsp:sp>
    <dsp:sp modelId="{0921675C-9146-4358-B35C-4AC044B39BCF}">
      <dsp:nvSpPr>
        <dsp:cNvPr id="0" name=""/>
        <dsp:cNvSpPr/>
      </dsp:nvSpPr>
      <dsp:spPr>
        <a:xfrm>
          <a:off x="7129901" y="1107367"/>
          <a:ext cx="833709" cy="833709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999" tIns="12700" rIns="64999" bIns="127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4</a:t>
          </a:r>
        </a:p>
      </dsp:txBody>
      <dsp:txXfrm>
        <a:off x="7251995" y="1229461"/>
        <a:ext cx="589521" cy="589521"/>
      </dsp:txXfrm>
    </dsp:sp>
    <dsp:sp modelId="{3ED5DEE3-A6AF-4B99-9CC3-250497420157}">
      <dsp:nvSpPr>
        <dsp:cNvPr id="0" name=""/>
        <dsp:cNvSpPr/>
      </dsp:nvSpPr>
      <dsp:spPr>
        <a:xfrm>
          <a:off x="6554244" y="3608425"/>
          <a:ext cx="1985023" cy="7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C5763E-8299-4BB2-B7A1-365F08722A91}">
      <dsp:nvSpPr>
        <dsp:cNvPr id="0" name=""/>
        <dsp:cNvSpPr/>
      </dsp:nvSpPr>
      <dsp:spPr>
        <a:xfrm>
          <a:off x="8737770" y="829464"/>
          <a:ext cx="1985023" cy="2779033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760" tIns="330200" rIns="154760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Open Mic</a:t>
          </a:r>
        </a:p>
      </dsp:txBody>
      <dsp:txXfrm>
        <a:off x="8737770" y="1885497"/>
        <a:ext cx="1985023" cy="1667419"/>
      </dsp:txXfrm>
    </dsp:sp>
    <dsp:sp modelId="{D5412CB5-C122-448B-9647-DFD3EE65A855}">
      <dsp:nvSpPr>
        <dsp:cNvPr id="0" name=""/>
        <dsp:cNvSpPr/>
      </dsp:nvSpPr>
      <dsp:spPr>
        <a:xfrm>
          <a:off x="9313426" y="1107367"/>
          <a:ext cx="833709" cy="833709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999" tIns="12700" rIns="64999" bIns="127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5</a:t>
          </a:r>
        </a:p>
      </dsp:txBody>
      <dsp:txXfrm>
        <a:off x="9435520" y="1229461"/>
        <a:ext cx="589521" cy="589521"/>
      </dsp:txXfrm>
    </dsp:sp>
    <dsp:sp modelId="{32900B50-DE6B-4A39-A9A1-67465E9B74F6}">
      <dsp:nvSpPr>
        <dsp:cNvPr id="0" name=""/>
        <dsp:cNvSpPr/>
      </dsp:nvSpPr>
      <dsp:spPr>
        <a:xfrm>
          <a:off x="8737770" y="3608425"/>
          <a:ext cx="1985023" cy="7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>
          <a:xfrm>
            <a:off x="0" y="-1157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Segoe UI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5FDB7B-8DB8-4A3A-95C8-7102BBC9A9E1}" type="datetime8">
              <a:rPr lang="en-US" smtClean="0">
                <a:latin typeface="Segoe UI" pitchFamily="34" charset="0"/>
              </a:rPr>
              <a:t>2/8/2020 10:20 AM</a:t>
            </a:fld>
            <a:endParaRPr lang="en-US" dirty="0">
              <a:latin typeface="Segoe UI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5795010" cy="332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398463" defTabSz="914099" eaLnBrk="0" hangingPunct="0"/>
            <a:r>
              <a:rPr lang="en-US" sz="4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</a:t>
            </a:r>
            <a:endParaRPr lang="en-US" sz="40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"/>
          </p:nvPr>
        </p:nvSpPr>
        <p:spPr>
          <a:xfrm>
            <a:off x="5783579" y="8685213"/>
            <a:ext cx="107283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9E9D6-92A0-482B-A603-C9BA7FFB8190}" type="slidenum">
              <a:rPr lang="en-US" smtClean="0">
                <a:latin typeface="Segoe UI" pitchFamily="34" charset="0"/>
              </a:rPr>
              <a:t>‹#›</a:t>
            </a:fld>
            <a:endParaRPr lang="en-US" dirty="0">
              <a:latin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595630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Placeholder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Image Placeholder 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4"/>
          </p:nvPr>
        </p:nvSpPr>
        <p:spPr>
          <a:xfrm>
            <a:off x="0" y="8686800"/>
            <a:ext cx="5920740" cy="3559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571500" indent="0" algn="l">
              <a:defRPr sz="1200"/>
            </a:lvl1pPr>
          </a:lstStyle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DCE60099-03E7-4FA1-8A7F-E6E6CFB0F855}" type="datetime8">
              <a:rPr lang="en-US" smtClean="0"/>
              <a:t>2/8/2020 10:18 AM</a:t>
            </a:fld>
            <a:endParaRPr lang="en-US" dirty="0"/>
          </a:p>
        </p:txBody>
      </p:sp>
      <p:sp>
        <p:nvSpPr>
          <p:cNvPr id="12" name="Notes Placeholder 11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5"/>
          </p:nvPr>
        </p:nvSpPr>
        <p:spPr>
          <a:xfrm>
            <a:off x="5909309" y="8685213"/>
            <a:ext cx="94710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B4008EB6-D09E-4580-8CD6-DDB1451194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648265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32742" rtl="0" eaLnBrk="1" latinLnBrk="0" hangingPunct="1">
      <a:lnSpc>
        <a:spcPct val="90000"/>
      </a:lnSpc>
      <a:spcAft>
        <a:spcPts val="340"/>
      </a:spcAft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1pPr>
    <a:lvl2pPr marL="217262" indent="-107956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2pPr>
    <a:lvl3pPr marL="334664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3pPr>
    <a:lvl4pPr marL="492551" indent="-149789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4pPr>
    <a:lvl5pPr marL="627496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5pPr>
    <a:lvl6pPr marL="233185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D18B56EA-E28F-4F92-9F16-7A6F2501B303}" type="datetime8">
              <a:rPr lang="en-US" smtClean="0"/>
              <a:t>2/8/2020 10:18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327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814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604133" marR="0" lvl="0" indent="0" algn="l" defTabSz="966294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8B56EA-E28F-4F92-9F16-7A6F2501B303}" type="datetime8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2/8/2020 10:18 AM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923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0469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FD207A-07DF-40AD-A916-9872E089CE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9611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jp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4113C26-A8A0-4F58-A696-C6742A57B2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946" y="3090314"/>
            <a:ext cx="9823498" cy="1828800"/>
          </a:xfr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Microsoft Azure </a:t>
            </a:r>
            <a:br>
              <a:rPr lang="en-US" dirty="0"/>
            </a:br>
            <a:r>
              <a:rPr lang="en-US" dirty="0"/>
              <a:t>title or event name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85F1894-96E2-48F0-A169-FCB4C6B3E9F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4162" y="4944165"/>
            <a:ext cx="9795376" cy="76020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 dirty="0"/>
              <a:t>Author name</a:t>
            </a:r>
          </a:p>
          <a:p>
            <a:pPr lvl="1"/>
            <a:r>
              <a:rPr lang="en-US" dirty="0"/>
              <a:t>Date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47B7F7-3EAA-3540-BC65-00BDB110EA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77" y="481923"/>
            <a:ext cx="1362456" cy="19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7607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15"/>
          <p:cNvSpPr>
            <a:spLocks noGrp="1"/>
          </p:cNvSpPr>
          <p:nvPr>
            <p:ph sz="quarter" idx="25" hasCustomPrompt="1"/>
          </p:nvPr>
        </p:nvSpPr>
        <p:spPr>
          <a:xfrm>
            <a:off x="465139" y="2201863"/>
            <a:ext cx="1727200" cy="91368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Text option 4: Six columns (numbered list)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65139" y="3230880"/>
            <a:ext cx="1727200" cy="2834109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900"/>
              </a:spcBef>
              <a:buNone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marL="0" marR="0" lvl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 dirty="0"/>
              <a:t>Paragraph title Segoe </a:t>
            </a:r>
            <a:r>
              <a:rPr lang="en-US" dirty="0" err="1"/>
              <a:t>Semibold</a:t>
            </a:r>
            <a:r>
              <a:rPr lang="en-US" dirty="0"/>
              <a:t> 14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sincit</a:t>
            </a:r>
            <a:r>
              <a:rPr lang="en-US" dirty="0"/>
              <a:t>. </a:t>
            </a:r>
            <a:r>
              <a:rPr lang="en-US" dirty="0" err="1"/>
              <a:t>Unt</a:t>
            </a:r>
            <a:r>
              <a:rPr lang="en-US" dirty="0"/>
              <a:t> faces et </a:t>
            </a:r>
            <a:r>
              <a:rPr lang="en-US" dirty="0" err="1"/>
              <a:t>labore</a:t>
            </a:r>
            <a:r>
              <a:rPr lang="en-US" dirty="0"/>
              <a:t> </a:t>
            </a:r>
            <a:r>
              <a:rPr lang="en-US" dirty="0" err="1"/>
              <a:t>ium</a:t>
            </a:r>
            <a:r>
              <a:rPr lang="en-US" dirty="0"/>
              <a:t> el id et re od </a:t>
            </a:r>
            <a:r>
              <a:rPr lang="en-US" dirty="0" err="1"/>
              <a:t>utem</a:t>
            </a:r>
            <a:r>
              <a:rPr lang="en-US" dirty="0"/>
              <a:t> que </a:t>
            </a:r>
            <a:r>
              <a:rPr lang="en-US" dirty="0" err="1"/>
              <a:t>nist</a:t>
            </a:r>
            <a:r>
              <a:rPr lang="en-US" dirty="0"/>
              <a:t> et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is et lam, </a:t>
            </a:r>
            <a:r>
              <a:rPr lang="en-US" dirty="0" err="1"/>
              <a:t>vendunt</a:t>
            </a:r>
            <a:r>
              <a:rPr lang="en-US" dirty="0"/>
              <a:t> </a:t>
            </a:r>
            <a:r>
              <a:rPr lang="en-US" dirty="0" err="1"/>
              <a:t>voluptatur</a:t>
            </a:r>
            <a:r>
              <a:rPr lang="en-US" dirty="0"/>
              <a:t>. 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2426019" y="3230880"/>
            <a:ext cx="1727200" cy="2817053"/>
          </a:xfrm>
        </p:spPr>
        <p:txBody>
          <a:bodyPr lIns="0" tIns="0" rIns="0" bIns="0"/>
          <a:lstStyle>
            <a:lvl1pPr marL="0" marR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400" b="0" kern="1200" spc="0" baseline="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marL="0" marR="0" lvl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 dirty="0"/>
              <a:t>Paragraph title Segoe </a:t>
            </a:r>
            <a:r>
              <a:rPr lang="en-US" dirty="0" err="1"/>
              <a:t>Semibold</a:t>
            </a:r>
            <a:r>
              <a:rPr lang="en-US" dirty="0"/>
              <a:t> 14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sincit</a:t>
            </a:r>
            <a:r>
              <a:rPr lang="en-US" dirty="0"/>
              <a:t>. </a:t>
            </a:r>
            <a:r>
              <a:rPr lang="en-US" dirty="0" err="1"/>
              <a:t>Unt</a:t>
            </a:r>
            <a:r>
              <a:rPr lang="en-US" dirty="0"/>
              <a:t> faces et </a:t>
            </a:r>
            <a:r>
              <a:rPr lang="en-US" dirty="0" err="1"/>
              <a:t>labore</a:t>
            </a:r>
            <a:r>
              <a:rPr lang="en-US" dirty="0"/>
              <a:t> </a:t>
            </a:r>
            <a:r>
              <a:rPr lang="en-US" dirty="0" err="1"/>
              <a:t>ium</a:t>
            </a:r>
            <a:r>
              <a:rPr lang="en-US" dirty="0"/>
              <a:t> el id et re od </a:t>
            </a:r>
            <a:r>
              <a:rPr lang="en-US" dirty="0" err="1"/>
              <a:t>utem</a:t>
            </a:r>
            <a:r>
              <a:rPr lang="en-US" dirty="0"/>
              <a:t> que </a:t>
            </a:r>
            <a:r>
              <a:rPr lang="en-US" dirty="0" err="1"/>
              <a:t>nist</a:t>
            </a:r>
            <a:r>
              <a:rPr lang="en-US" dirty="0"/>
              <a:t> et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is et lam, </a:t>
            </a:r>
            <a:r>
              <a:rPr lang="en-US" dirty="0" err="1"/>
              <a:t>vendunt</a:t>
            </a:r>
            <a:r>
              <a:rPr lang="en-US" dirty="0"/>
              <a:t> </a:t>
            </a:r>
            <a:r>
              <a:rPr lang="en-US" dirty="0" err="1"/>
              <a:t>voluptatur</a:t>
            </a:r>
            <a:r>
              <a:rPr lang="en-US" dirty="0"/>
              <a:t>. 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386899" y="3230880"/>
            <a:ext cx="1727200" cy="2817053"/>
          </a:xfrm>
        </p:spPr>
        <p:txBody>
          <a:bodyPr lIns="0" tIns="0" rIns="0" bIns="0"/>
          <a:lstStyle>
            <a:lvl1pPr marL="0" marR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marL="0" marR="0" lvl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 dirty="0"/>
              <a:t>Paragraph title Segoe </a:t>
            </a:r>
            <a:r>
              <a:rPr lang="en-US" dirty="0" err="1"/>
              <a:t>Semibold</a:t>
            </a:r>
            <a:r>
              <a:rPr lang="en-US" dirty="0"/>
              <a:t> 14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sincit</a:t>
            </a:r>
            <a:r>
              <a:rPr lang="en-US" dirty="0"/>
              <a:t>. </a:t>
            </a:r>
            <a:r>
              <a:rPr lang="en-US" dirty="0" err="1"/>
              <a:t>Unt</a:t>
            </a:r>
            <a:r>
              <a:rPr lang="en-US" dirty="0"/>
              <a:t> faces et </a:t>
            </a:r>
            <a:r>
              <a:rPr lang="en-US" dirty="0" err="1"/>
              <a:t>labore</a:t>
            </a:r>
            <a:r>
              <a:rPr lang="en-US" dirty="0"/>
              <a:t> </a:t>
            </a:r>
            <a:r>
              <a:rPr lang="en-US" dirty="0" err="1"/>
              <a:t>ium</a:t>
            </a:r>
            <a:r>
              <a:rPr lang="en-US" dirty="0"/>
              <a:t> el id et re od </a:t>
            </a:r>
            <a:r>
              <a:rPr lang="en-US" dirty="0" err="1"/>
              <a:t>utem</a:t>
            </a:r>
            <a:r>
              <a:rPr lang="en-US" dirty="0"/>
              <a:t> que </a:t>
            </a:r>
            <a:r>
              <a:rPr lang="en-US" dirty="0" err="1"/>
              <a:t>nist</a:t>
            </a:r>
            <a:r>
              <a:rPr lang="en-US" dirty="0"/>
              <a:t> et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is et lam, </a:t>
            </a:r>
            <a:r>
              <a:rPr lang="en-US" dirty="0" err="1"/>
              <a:t>vendunt</a:t>
            </a:r>
            <a:r>
              <a:rPr lang="en-US" dirty="0"/>
              <a:t> </a:t>
            </a:r>
            <a:r>
              <a:rPr lang="en-US" dirty="0" err="1"/>
              <a:t>voluptatur</a:t>
            </a:r>
            <a:r>
              <a:rPr lang="en-US" dirty="0"/>
              <a:t>. 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6347779" y="3230880"/>
            <a:ext cx="1727200" cy="2817053"/>
          </a:xfrm>
        </p:spPr>
        <p:txBody>
          <a:bodyPr lIns="0" tIns="0" rIns="0" bIns="0"/>
          <a:lstStyle>
            <a:lvl1pPr marL="0" marR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400" b="0" kern="1200" spc="0" baseline="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marL="0" marR="0" lvl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 dirty="0"/>
              <a:t>Paragraph title Segoe </a:t>
            </a:r>
            <a:r>
              <a:rPr lang="en-US" dirty="0" err="1"/>
              <a:t>Semibold</a:t>
            </a:r>
            <a:r>
              <a:rPr lang="en-US" dirty="0"/>
              <a:t> 14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sincit</a:t>
            </a:r>
            <a:r>
              <a:rPr lang="en-US" dirty="0"/>
              <a:t>. </a:t>
            </a:r>
            <a:r>
              <a:rPr lang="en-US" dirty="0" err="1"/>
              <a:t>Unt</a:t>
            </a:r>
            <a:r>
              <a:rPr lang="en-US" dirty="0"/>
              <a:t> faces et </a:t>
            </a:r>
            <a:r>
              <a:rPr lang="en-US" dirty="0" err="1"/>
              <a:t>labore</a:t>
            </a:r>
            <a:r>
              <a:rPr lang="en-US" dirty="0"/>
              <a:t> </a:t>
            </a:r>
            <a:r>
              <a:rPr lang="en-US" dirty="0" err="1"/>
              <a:t>ium</a:t>
            </a:r>
            <a:r>
              <a:rPr lang="en-US" dirty="0"/>
              <a:t> el id et re od </a:t>
            </a:r>
            <a:r>
              <a:rPr lang="en-US" dirty="0" err="1"/>
              <a:t>utem</a:t>
            </a:r>
            <a:r>
              <a:rPr lang="en-US" dirty="0"/>
              <a:t> que </a:t>
            </a:r>
            <a:r>
              <a:rPr lang="en-US" dirty="0" err="1"/>
              <a:t>nist</a:t>
            </a:r>
            <a:r>
              <a:rPr lang="en-US" dirty="0"/>
              <a:t> et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is et lam, </a:t>
            </a:r>
            <a:r>
              <a:rPr lang="en-US" dirty="0" err="1"/>
              <a:t>vendunt</a:t>
            </a:r>
            <a:r>
              <a:rPr lang="en-US" dirty="0"/>
              <a:t> </a:t>
            </a:r>
            <a:r>
              <a:rPr lang="en-US" dirty="0" err="1"/>
              <a:t>voluptatur</a:t>
            </a:r>
            <a:r>
              <a:rPr lang="en-US" dirty="0"/>
              <a:t>. 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8308659" y="3230880"/>
            <a:ext cx="1727200" cy="2817053"/>
          </a:xfrm>
        </p:spPr>
        <p:txBody>
          <a:bodyPr lIns="0" tIns="0" rIns="0" bIns="0"/>
          <a:lstStyle>
            <a:lvl1pPr marL="0" marR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marL="0" marR="0" lvl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 dirty="0"/>
              <a:t>Paragraph title Segoe </a:t>
            </a:r>
            <a:r>
              <a:rPr lang="en-US" dirty="0" err="1"/>
              <a:t>Semibold</a:t>
            </a:r>
            <a:r>
              <a:rPr lang="en-US" dirty="0"/>
              <a:t> 14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sincit</a:t>
            </a:r>
            <a:r>
              <a:rPr lang="en-US" dirty="0"/>
              <a:t>. </a:t>
            </a:r>
            <a:r>
              <a:rPr lang="en-US" dirty="0" err="1"/>
              <a:t>Unt</a:t>
            </a:r>
            <a:r>
              <a:rPr lang="en-US" dirty="0"/>
              <a:t> faces et </a:t>
            </a:r>
            <a:r>
              <a:rPr lang="en-US" dirty="0" err="1"/>
              <a:t>labore</a:t>
            </a:r>
            <a:r>
              <a:rPr lang="en-US" dirty="0"/>
              <a:t> </a:t>
            </a:r>
            <a:r>
              <a:rPr lang="en-US" dirty="0" err="1"/>
              <a:t>ium</a:t>
            </a:r>
            <a:r>
              <a:rPr lang="en-US" dirty="0"/>
              <a:t> el id et re od </a:t>
            </a:r>
            <a:r>
              <a:rPr lang="en-US" dirty="0" err="1"/>
              <a:t>utem</a:t>
            </a:r>
            <a:r>
              <a:rPr lang="en-US" dirty="0"/>
              <a:t> que </a:t>
            </a:r>
            <a:r>
              <a:rPr lang="en-US" dirty="0" err="1"/>
              <a:t>nist</a:t>
            </a:r>
            <a:r>
              <a:rPr lang="en-US" dirty="0"/>
              <a:t> et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is et lam, </a:t>
            </a:r>
            <a:r>
              <a:rPr lang="en-US" dirty="0" err="1"/>
              <a:t>vendunt</a:t>
            </a:r>
            <a:r>
              <a:rPr lang="en-US" dirty="0"/>
              <a:t> </a:t>
            </a:r>
            <a:r>
              <a:rPr lang="en-US" dirty="0" err="1"/>
              <a:t>voluptatur</a:t>
            </a:r>
            <a:r>
              <a:rPr lang="en-US" dirty="0"/>
              <a:t>. 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10269538" y="3230880"/>
            <a:ext cx="1727200" cy="2817053"/>
          </a:xfrm>
        </p:spPr>
        <p:txBody>
          <a:bodyPr lIns="0" tIns="0" rIns="0" bIns="0"/>
          <a:lstStyle>
            <a:lvl1pPr marL="0" marR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marL="0" marR="0" lvl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 dirty="0"/>
              <a:t>Paragraph title Segoe </a:t>
            </a:r>
            <a:r>
              <a:rPr lang="en-US" dirty="0" err="1"/>
              <a:t>Semibold</a:t>
            </a:r>
            <a:r>
              <a:rPr lang="en-US" dirty="0"/>
              <a:t> 14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sincit</a:t>
            </a:r>
            <a:r>
              <a:rPr lang="en-US" dirty="0"/>
              <a:t>. </a:t>
            </a:r>
            <a:r>
              <a:rPr lang="en-US" dirty="0" err="1"/>
              <a:t>Unt</a:t>
            </a:r>
            <a:r>
              <a:rPr lang="en-US" dirty="0"/>
              <a:t> faces et </a:t>
            </a:r>
            <a:r>
              <a:rPr lang="en-US" dirty="0" err="1"/>
              <a:t>labore</a:t>
            </a:r>
            <a:r>
              <a:rPr lang="en-US" dirty="0"/>
              <a:t> </a:t>
            </a:r>
            <a:r>
              <a:rPr lang="en-US" dirty="0" err="1"/>
              <a:t>ium</a:t>
            </a:r>
            <a:r>
              <a:rPr lang="en-US" dirty="0"/>
              <a:t> el id et re od </a:t>
            </a:r>
            <a:r>
              <a:rPr lang="en-US" dirty="0" err="1"/>
              <a:t>utem</a:t>
            </a:r>
            <a:r>
              <a:rPr lang="en-US" dirty="0"/>
              <a:t> que </a:t>
            </a:r>
            <a:r>
              <a:rPr lang="en-US" dirty="0" err="1"/>
              <a:t>nist</a:t>
            </a:r>
            <a:r>
              <a:rPr lang="en-US" dirty="0"/>
              <a:t> et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is et lam, </a:t>
            </a:r>
            <a:r>
              <a:rPr lang="en-US" dirty="0" err="1"/>
              <a:t>vendunt</a:t>
            </a:r>
            <a:r>
              <a:rPr lang="en-US" dirty="0"/>
              <a:t> </a:t>
            </a:r>
            <a:r>
              <a:rPr lang="en-US" dirty="0" err="1"/>
              <a:t>voluptatur</a:t>
            </a:r>
            <a:r>
              <a:rPr lang="en-US" dirty="0"/>
              <a:t>. </a:t>
            </a:r>
          </a:p>
        </p:txBody>
      </p:sp>
      <p:sp>
        <p:nvSpPr>
          <p:cNvPr id="25" name="Content Placeholder 15"/>
          <p:cNvSpPr>
            <a:spLocks noGrp="1"/>
          </p:cNvSpPr>
          <p:nvPr>
            <p:ph sz="quarter" idx="26" hasCustomPrompt="1"/>
          </p:nvPr>
        </p:nvSpPr>
        <p:spPr>
          <a:xfrm>
            <a:off x="2426019" y="2201863"/>
            <a:ext cx="1727200" cy="91368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Picture</a:t>
            </a:r>
          </a:p>
        </p:txBody>
      </p:sp>
      <p:sp>
        <p:nvSpPr>
          <p:cNvPr id="26" name="Content Placeholder 15"/>
          <p:cNvSpPr>
            <a:spLocks noGrp="1"/>
          </p:cNvSpPr>
          <p:nvPr>
            <p:ph sz="quarter" idx="27" hasCustomPrompt="1"/>
          </p:nvPr>
        </p:nvSpPr>
        <p:spPr>
          <a:xfrm>
            <a:off x="4386899" y="2201863"/>
            <a:ext cx="1727200" cy="91368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Picture</a:t>
            </a:r>
          </a:p>
        </p:txBody>
      </p:sp>
      <p:sp>
        <p:nvSpPr>
          <p:cNvPr id="27" name="Content Placeholder 15"/>
          <p:cNvSpPr>
            <a:spLocks noGrp="1"/>
          </p:cNvSpPr>
          <p:nvPr>
            <p:ph sz="quarter" idx="28" hasCustomPrompt="1"/>
          </p:nvPr>
        </p:nvSpPr>
        <p:spPr>
          <a:xfrm>
            <a:off x="6347779" y="2201863"/>
            <a:ext cx="1727200" cy="91368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Picture</a:t>
            </a:r>
          </a:p>
        </p:txBody>
      </p:sp>
      <p:sp>
        <p:nvSpPr>
          <p:cNvPr id="28" name="Content Placeholder 15"/>
          <p:cNvSpPr>
            <a:spLocks noGrp="1"/>
          </p:cNvSpPr>
          <p:nvPr>
            <p:ph sz="quarter" idx="29" hasCustomPrompt="1"/>
          </p:nvPr>
        </p:nvSpPr>
        <p:spPr>
          <a:xfrm>
            <a:off x="8308659" y="2201863"/>
            <a:ext cx="1727200" cy="91368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Picture</a:t>
            </a:r>
          </a:p>
        </p:txBody>
      </p:sp>
      <p:sp>
        <p:nvSpPr>
          <p:cNvPr id="29" name="Content Placeholder 15"/>
          <p:cNvSpPr>
            <a:spLocks noGrp="1"/>
          </p:cNvSpPr>
          <p:nvPr>
            <p:ph sz="quarter" idx="30" hasCustomPrompt="1"/>
          </p:nvPr>
        </p:nvSpPr>
        <p:spPr>
          <a:xfrm>
            <a:off x="10269538" y="2201863"/>
            <a:ext cx="1727200" cy="91368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FF16C0-0541-41AD-98F7-A469609E8DC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65139" y="2065338"/>
            <a:ext cx="261936" cy="263525"/>
          </a:xfrm>
        </p:spPr>
        <p:txBody>
          <a:bodyPr tIns="0" bIns="0"/>
          <a:lstStyle>
            <a:lvl1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1pPr>
            <a:lvl2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2pPr>
            <a:lvl3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3pPr>
            <a:lvl4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4pPr>
            <a:lvl5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1.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95171A5B-905D-4832-B11A-13594619F33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427288" y="2065338"/>
            <a:ext cx="261936" cy="263525"/>
          </a:xfrm>
        </p:spPr>
        <p:txBody>
          <a:bodyPr tIns="0" bIns="0"/>
          <a:lstStyle>
            <a:lvl1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1pPr>
            <a:lvl2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2pPr>
            <a:lvl3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3pPr>
            <a:lvl4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4pPr>
            <a:lvl5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2.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DDBE933A-166C-4934-8425-2A89AAA211E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89438" y="2065338"/>
            <a:ext cx="261936" cy="263525"/>
          </a:xfrm>
        </p:spPr>
        <p:txBody>
          <a:bodyPr tIns="0" bIns="0"/>
          <a:lstStyle>
            <a:lvl1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1pPr>
            <a:lvl2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2pPr>
            <a:lvl3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3pPr>
            <a:lvl4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4pPr>
            <a:lvl5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3.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171069D2-CF68-4D89-9134-20A61AFA10D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354763" y="2065338"/>
            <a:ext cx="261936" cy="263525"/>
          </a:xfrm>
        </p:spPr>
        <p:txBody>
          <a:bodyPr tIns="0" bIns="0"/>
          <a:lstStyle>
            <a:lvl1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1pPr>
            <a:lvl2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2pPr>
            <a:lvl3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3pPr>
            <a:lvl4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4pPr>
            <a:lvl5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4.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77858A5B-7408-41FF-9369-C0F9B773A30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302625" y="2065338"/>
            <a:ext cx="261936" cy="263525"/>
          </a:xfrm>
        </p:spPr>
        <p:txBody>
          <a:bodyPr tIns="0" bIns="0"/>
          <a:lstStyle>
            <a:lvl1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1pPr>
            <a:lvl2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2pPr>
            <a:lvl3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3pPr>
            <a:lvl4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4pPr>
            <a:lvl5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5.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AF637A76-D1E1-49A2-AF33-3521BBC721C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0269538" y="2065338"/>
            <a:ext cx="261936" cy="263525"/>
          </a:xfrm>
        </p:spPr>
        <p:txBody>
          <a:bodyPr tIns="0" bIns="0"/>
          <a:lstStyle>
            <a:lvl1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1pPr>
            <a:lvl2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2pPr>
            <a:lvl3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3pPr>
            <a:lvl4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4pPr>
            <a:lvl5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6.</a:t>
            </a:r>
          </a:p>
        </p:txBody>
      </p:sp>
      <p:sp>
        <p:nvSpPr>
          <p:cNvPr id="23" name="Footer Placeholder 14">
            <a:extLst>
              <a:ext uri="{FF2B5EF4-FFF2-40B4-BE49-F238E27FC236}">
                <a16:creationId xmlns:a16="http://schemas.microsoft.com/office/drawing/2014/main" id="{CDC19876-13E5-1847-AE6E-14EA37A9CE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9093" y="6578600"/>
            <a:ext cx="11819049" cy="120651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2453069778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 strike="noStrike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Footer Placeholder 14">
            <a:extLst>
              <a:ext uri="{FF2B5EF4-FFF2-40B4-BE49-F238E27FC236}">
                <a16:creationId xmlns:a16="http://schemas.microsoft.com/office/drawing/2014/main" id="{95231FD8-80B3-7243-A07F-7383027E44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9093" y="6578600"/>
            <a:ext cx="11819049" cy="120651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4107187434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5"/>
          <p:cNvSpPr>
            <a:spLocks noGrp="1"/>
          </p:cNvSpPr>
          <p:nvPr>
            <p:ph type="title" hasCustomPrompt="1"/>
          </p:nvPr>
        </p:nvSpPr>
        <p:spPr>
          <a:xfrm>
            <a:off x="465138" y="960438"/>
            <a:ext cx="7604124" cy="3629025"/>
          </a:xfrm>
          <a:noFill/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4800" spc="-50" baseline="0" dirty="0">
                <a:solidFill>
                  <a:schemeClr val="tx2"/>
                </a:solidFill>
              </a:defRPr>
            </a:lvl1pPr>
          </a:lstStyle>
          <a:p>
            <a:pPr marL="0" lvl="0">
              <a:lnSpc>
                <a:spcPts val="5600"/>
              </a:lnSpc>
            </a:pPr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8419269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5">
            <a:extLst>
              <a:ext uri="{FF2B5EF4-FFF2-40B4-BE49-F238E27FC236}">
                <a16:creationId xmlns:a16="http://schemas.microsoft.com/office/drawing/2014/main" id="{60388DA1-8C2D-4FFD-88BD-DE4D7CEFD0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138" y="960438"/>
            <a:ext cx="7604124" cy="3629025"/>
          </a:xfrm>
          <a:noFill/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4800" spc="-50" baseline="0" dirty="0">
                <a:solidFill>
                  <a:schemeClr val="tx1"/>
                </a:solidFill>
              </a:defRPr>
            </a:lvl1pPr>
          </a:lstStyle>
          <a:p>
            <a:pPr marL="0" lvl="0">
              <a:lnSpc>
                <a:spcPts val="5600"/>
              </a:lnSpc>
            </a:pPr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3835041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354763" y="0"/>
            <a:ext cx="6081712" cy="6994525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5653087" cy="411162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Photo layout 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1D123-CA1A-4568-88C8-6B1287D07E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38" y="2410676"/>
            <a:ext cx="4919662" cy="2701637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900"/>
              </a:spcBef>
              <a:buNone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>
              <a:spcBef>
                <a:spcPts val="1200"/>
              </a:spcBef>
            </a:pPr>
            <a:r>
              <a:rPr lang="en-US" b="0" dirty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dirty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 dirty="0">
                <a:solidFill>
                  <a:schemeClr val="tx2"/>
                </a:solidFill>
                <a:latin typeface="+mj-lt"/>
              </a:rPr>
              <a:t> 14/18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sit et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</a:t>
            </a:r>
          </a:p>
          <a:p>
            <a:pPr>
              <a:spcBef>
                <a:spcPts val="1200"/>
              </a:spcBef>
            </a:pPr>
            <a:r>
              <a:rPr lang="en-US" b="0" dirty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dirty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 dirty="0">
                <a:solidFill>
                  <a:schemeClr val="tx2"/>
                </a:solidFill>
                <a:latin typeface="+mj-lt"/>
              </a:rPr>
              <a:t> 14/18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sit et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E56201C-07C6-4B48-97C5-8ACFF3D0A9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5138" y="1960860"/>
            <a:ext cx="4919661" cy="307777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400"/>
              </a:lnSpc>
              <a:buNone/>
              <a:defRPr lang="en-US" sz="2000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Subhead Segoe UI Regular 20/24. </a:t>
            </a:r>
          </a:p>
        </p:txBody>
      </p:sp>
      <p:sp>
        <p:nvSpPr>
          <p:cNvPr id="7" name="Footer Placeholder 14">
            <a:extLst>
              <a:ext uri="{FF2B5EF4-FFF2-40B4-BE49-F238E27FC236}">
                <a16:creationId xmlns:a16="http://schemas.microsoft.com/office/drawing/2014/main" id="{7397557A-B9E9-4375-BD93-C4F91A7803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9093" y="6578600"/>
            <a:ext cx="11819049" cy="120651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</a:t>
            </a:r>
          </a:p>
        </p:txBody>
      </p:sp>
    </p:spTree>
    <p:extLst>
      <p:ext uri="{BB962C8B-B14F-4D97-AF65-F5344CB8AC3E}">
        <p14:creationId xmlns:p14="http://schemas.microsoft.com/office/powerpoint/2010/main" val="2518741288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465138" y="2201863"/>
            <a:ext cx="3690937" cy="2590800"/>
          </a:xfrm>
          <a:blipFill>
            <a:blip r:embed="rId2"/>
            <a:stretch>
              <a:fillRect/>
            </a:stretch>
          </a:blipFill>
        </p:spPr>
        <p:txBody>
          <a:bodyPr anchor="ctr" anchorCtr="0">
            <a:no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389437" y="2201863"/>
            <a:ext cx="3679825" cy="2590800"/>
          </a:xfrm>
          <a:blipFill>
            <a:blip r:embed="rId3"/>
            <a:stretch>
              <a:fillRect/>
            </a:stretch>
          </a:blipFill>
        </p:spPr>
        <p:txBody>
          <a:bodyPr anchor="ctr" anchorCtr="0">
            <a:no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8302625" y="2201863"/>
            <a:ext cx="3695700" cy="2590800"/>
          </a:xfrm>
          <a:blipFill>
            <a:blip r:embed="rId4"/>
            <a:stretch>
              <a:fillRect/>
            </a:stretch>
          </a:blipFill>
        </p:spPr>
        <p:txBody>
          <a:bodyPr anchor="ctr" anchorCtr="0">
            <a:no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Photo layout 2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65138" y="5026024"/>
            <a:ext cx="3690937" cy="1209675"/>
          </a:xfrm>
        </p:spPr>
        <p:txBody>
          <a:bodyPr lIns="0" tIns="0" rIns="0" bIns="0"/>
          <a:lstStyle>
            <a:lvl1pPr marL="0" marR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400" b="0" kern="1200" spc="0" baseline="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marL="0" marR="0" lvl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 dirty="0"/>
              <a:t>Paragraph title Segoe UI </a:t>
            </a:r>
            <a:r>
              <a:rPr lang="en-US" dirty="0" err="1"/>
              <a:t>Semibold</a:t>
            </a:r>
            <a:r>
              <a:rPr lang="en-US" dirty="0"/>
              <a:t> 14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sit et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386263" y="5026024"/>
            <a:ext cx="3690937" cy="1209675"/>
          </a:xfrm>
        </p:spPr>
        <p:txBody>
          <a:bodyPr lIns="0" tIns="0" rIns="0" bIns="0"/>
          <a:lstStyle>
            <a:lvl1pPr marL="0" marR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>
                <a:solidFill>
                  <a:schemeClr val="tx2"/>
                </a:solidFill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marL="0" marR="0" lvl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 dirty="0"/>
              <a:t>Paragraph title Segoe UI </a:t>
            </a:r>
            <a:r>
              <a:rPr lang="en-US" dirty="0" err="1"/>
              <a:t>Semibold</a:t>
            </a:r>
            <a:r>
              <a:rPr lang="en-US" dirty="0"/>
              <a:t> 14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sit et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8307388" y="5026024"/>
            <a:ext cx="3690937" cy="1209675"/>
          </a:xfrm>
        </p:spPr>
        <p:txBody>
          <a:bodyPr lIns="0" tIns="0" rIns="0" bIns="0"/>
          <a:lstStyle>
            <a:lvl1pPr marL="0" marR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>
                <a:solidFill>
                  <a:schemeClr val="tx2"/>
                </a:solidFill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marL="0" marR="0" lvl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 dirty="0"/>
              <a:t>Paragraph title Segoe UI </a:t>
            </a:r>
            <a:r>
              <a:rPr lang="en-US" dirty="0" err="1"/>
              <a:t>Semibold</a:t>
            </a:r>
            <a:r>
              <a:rPr lang="en-US" dirty="0"/>
              <a:t> 14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sit et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</a:t>
            </a:r>
          </a:p>
        </p:txBody>
      </p:sp>
      <p:sp>
        <p:nvSpPr>
          <p:cNvPr id="14" name="Footer Placeholder 14">
            <a:extLst>
              <a:ext uri="{FF2B5EF4-FFF2-40B4-BE49-F238E27FC236}">
                <a16:creationId xmlns:a16="http://schemas.microsoft.com/office/drawing/2014/main" id="{3B5B741A-7576-5149-903B-7C99768D88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9093" y="6578600"/>
            <a:ext cx="11819049" cy="120651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3540896183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4B95F29-56C3-4C85-A12B-0B0BE769E7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3900" y="426474"/>
            <a:ext cx="7902575" cy="65680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Device layout 1: one column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5138" y="1961079"/>
            <a:ext cx="4853623" cy="615553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400"/>
              </a:lnSpc>
              <a:buNone/>
              <a:defRPr sz="2000" b="0" i="0">
                <a:solidFill>
                  <a:schemeClr val="tx1"/>
                </a:solidFill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pt-BR" dirty="0"/>
              <a:t>Large subhead Segoe UI Regular 20/24. Em volor resequaectur.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65139" y="2761498"/>
            <a:ext cx="4853622" cy="2522101"/>
          </a:xfrm>
        </p:spPr>
        <p:txBody>
          <a:bodyPr lIns="0" tIns="0" rIns="0" bIns="0"/>
          <a:lstStyle>
            <a:lvl1pPr marL="285750" indent="-28575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0" i="0" spc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Body copy 14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sincit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Icaecatur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Body copy 14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sincit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Icaecatur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Body copy 14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sincit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Icaecatur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34476FE-7091-4DE7-A55E-3EF5A6569A7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85449" y="1562100"/>
            <a:ext cx="5951026" cy="4411663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Footer Placeholder 14">
            <a:extLst>
              <a:ext uri="{FF2B5EF4-FFF2-40B4-BE49-F238E27FC236}">
                <a16:creationId xmlns:a16="http://schemas.microsoft.com/office/drawing/2014/main" id="{91B60D61-6FC1-0E45-8A2E-51410A6C63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9093" y="6578600"/>
            <a:ext cx="11819049" cy="120651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3569326217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99DE98C-91A8-4163-A280-8BB561692C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3900" y="426474"/>
            <a:ext cx="7902575" cy="6568052"/>
          </a:xfrm>
          <a:prstGeom prst="rect">
            <a:avLst/>
          </a:prstGeom>
        </p:spPr>
      </p:pic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784CA30E-A92E-4E40-944A-73B1CF9EEE0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85449" y="1562100"/>
            <a:ext cx="5951026" cy="4411663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8D17D4B4-B6B9-4273-ACCB-7A5ED46F35A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6849" y="2040568"/>
            <a:ext cx="1727200" cy="3047886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900"/>
              </a:spcBef>
              <a:buNone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marL="0" marR="0" lvl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 dirty="0"/>
              <a:t>Paragraph title Segoe UI </a:t>
            </a:r>
            <a:r>
              <a:rPr lang="en-US" dirty="0" err="1"/>
              <a:t>Semibold</a:t>
            </a:r>
            <a:r>
              <a:rPr lang="en-US" dirty="0"/>
              <a:t> 14/18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sincit</a:t>
            </a:r>
            <a:r>
              <a:rPr lang="en-US" dirty="0"/>
              <a:t>. </a:t>
            </a:r>
            <a:r>
              <a:rPr lang="en-US" dirty="0" err="1"/>
              <a:t>Unt</a:t>
            </a:r>
            <a:r>
              <a:rPr lang="en-US" dirty="0"/>
              <a:t> faces et </a:t>
            </a:r>
            <a:r>
              <a:rPr lang="en-US" dirty="0" err="1"/>
              <a:t>labore</a:t>
            </a:r>
            <a:r>
              <a:rPr lang="en-US" dirty="0"/>
              <a:t> </a:t>
            </a:r>
            <a:r>
              <a:rPr lang="en-US" dirty="0" err="1"/>
              <a:t>ium</a:t>
            </a:r>
            <a:r>
              <a:rPr lang="en-US" dirty="0"/>
              <a:t> el id et re od </a:t>
            </a:r>
            <a:r>
              <a:rPr lang="en-US" dirty="0" err="1"/>
              <a:t>utem</a:t>
            </a:r>
            <a:r>
              <a:rPr lang="en-US" dirty="0"/>
              <a:t> que </a:t>
            </a:r>
            <a:r>
              <a:rPr lang="en-US" dirty="0" err="1"/>
              <a:t>nist</a:t>
            </a:r>
            <a:r>
              <a:rPr lang="en-US" dirty="0"/>
              <a:t> et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is et lam, </a:t>
            </a:r>
            <a:r>
              <a:rPr lang="en-US" dirty="0" err="1"/>
              <a:t>vendunt</a:t>
            </a:r>
            <a:r>
              <a:rPr lang="en-US" dirty="0"/>
              <a:t> </a:t>
            </a:r>
            <a:r>
              <a:rPr lang="en-US" dirty="0" err="1"/>
              <a:t>voluptatur</a:t>
            </a:r>
            <a:r>
              <a:rPr lang="en-US" dirty="0"/>
              <a:t>. 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FB204BE2-B985-4315-8D5B-9C54B1074D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33638" y="2040568"/>
            <a:ext cx="1727200" cy="3047886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900"/>
              </a:spcBef>
              <a:buNone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marL="0" marR="0" lvl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 dirty="0"/>
              <a:t>Paragraph title Segoe UI </a:t>
            </a:r>
            <a:r>
              <a:rPr lang="en-US" dirty="0" err="1"/>
              <a:t>Semibold</a:t>
            </a:r>
            <a:r>
              <a:rPr lang="en-US" dirty="0"/>
              <a:t> 14/18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sincit</a:t>
            </a:r>
            <a:r>
              <a:rPr lang="en-US" dirty="0"/>
              <a:t>. </a:t>
            </a:r>
            <a:r>
              <a:rPr lang="en-US" dirty="0" err="1"/>
              <a:t>Unt</a:t>
            </a:r>
            <a:r>
              <a:rPr lang="en-US" dirty="0"/>
              <a:t> faces et </a:t>
            </a:r>
            <a:r>
              <a:rPr lang="en-US" dirty="0" err="1"/>
              <a:t>labore</a:t>
            </a:r>
            <a:r>
              <a:rPr lang="en-US" dirty="0"/>
              <a:t> </a:t>
            </a:r>
            <a:r>
              <a:rPr lang="en-US" dirty="0" err="1"/>
              <a:t>ium</a:t>
            </a:r>
            <a:r>
              <a:rPr lang="en-US" dirty="0"/>
              <a:t> el id et re od </a:t>
            </a:r>
            <a:r>
              <a:rPr lang="en-US" dirty="0" err="1"/>
              <a:t>utem</a:t>
            </a:r>
            <a:r>
              <a:rPr lang="en-US" dirty="0"/>
              <a:t> que </a:t>
            </a:r>
            <a:r>
              <a:rPr lang="en-US" dirty="0" err="1"/>
              <a:t>nist</a:t>
            </a:r>
            <a:r>
              <a:rPr lang="en-US" dirty="0"/>
              <a:t> et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is et lam, </a:t>
            </a:r>
            <a:r>
              <a:rPr lang="en-US" dirty="0" err="1"/>
              <a:t>vendunt</a:t>
            </a:r>
            <a:r>
              <a:rPr lang="en-US" dirty="0"/>
              <a:t> </a:t>
            </a:r>
            <a:r>
              <a:rPr lang="en-US" dirty="0" err="1"/>
              <a:t>voluptatur</a:t>
            </a:r>
            <a:r>
              <a:rPr lang="en-US" dirty="0"/>
              <a:t>.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89045D2-7C49-4F5C-A376-228A5A2B01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Device layout 2: two columns</a:t>
            </a:r>
          </a:p>
        </p:txBody>
      </p:sp>
      <p:sp>
        <p:nvSpPr>
          <p:cNvPr id="10" name="Footer Placeholder 14">
            <a:extLst>
              <a:ext uri="{FF2B5EF4-FFF2-40B4-BE49-F238E27FC236}">
                <a16:creationId xmlns:a16="http://schemas.microsoft.com/office/drawing/2014/main" id="{E48FC59D-3F2F-9746-A309-EDC9968BC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9093" y="6578600"/>
            <a:ext cx="11819049" cy="120651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853038345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3CDB1EA-72FB-46B3-89D4-DEE1F2EF7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953" y="496641"/>
            <a:ext cx="11087895" cy="64978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Device layout 3</a:t>
            </a:r>
          </a:p>
        </p:txBody>
      </p:sp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0473E679-3B6D-497A-A0F6-454C968B760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339975" y="1633858"/>
            <a:ext cx="7832726" cy="4405313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Footer Placeholder 14">
            <a:extLst>
              <a:ext uri="{FF2B5EF4-FFF2-40B4-BE49-F238E27FC236}">
                <a16:creationId xmlns:a16="http://schemas.microsoft.com/office/drawing/2014/main" id="{C171A6F7-E2D5-4545-B545-35D9AA4D13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9093" y="6578600"/>
            <a:ext cx="11819049" cy="120651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240943647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6"/>
          <p:cNvSpPr>
            <a:spLocks noGrp="1"/>
          </p:cNvSpPr>
          <p:nvPr>
            <p:ph type="chart" sz="quarter" idx="21"/>
          </p:nvPr>
        </p:nvSpPr>
        <p:spPr>
          <a:xfrm>
            <a:off x="465139" y="1989614"/>
            <a:ext cx="3690933" cy="3605213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Chart examples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65135" y="5973763"/>
            <a:ext cx="3690937" cy="307777"/>
          </a:xfrm>
        </p:spPr>
        <p:txBody>
          <a:bodyPr lIns="0" tIns="0" rIns="0" bIns="0"/>
          <a:lstStyle>
            <a:lvl1pPr marL="0" indent="0">
              <a:lnSpc>
                <a:spcPts val="1200"/>
              </a:lnSpc>
              <a:spcBef>
                <a:spcPts val="900"/>
              </a:spcBef>
              <a:buFont typeface="Arial" panose="020B0604020202020204" pitchFamily="34" charset="0"/>
              <a:buNone/>
              <a:defRPr sz="1000" b="0" i="0" spc="0">
                <a:solidFill>
                  <a:schemeClr val="tx1"/>
                </a:solidFill>
                <a:latin typeface="+mn-lt"/>
              </a:defRPr>
            </a:lvl1pPr>
            <a:lvl2pPr marL="0" marR="0" indent="0" algn="l" defTabSz="932742" rtl="0" eaLnBrk="1" fontAlgn="auto" latinLnBrk="0" hangingPunct="1">
              <a:lnSpc>
                <a:spcPts val="12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0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Caption body copy Segoe Regular 10/12.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eat.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89438" y="5973763"/>
            <a:ext cx="3679825" cy="307777"/>
          </a:xfrm>
        </p:spPr>
        <p:txBody>
          <a:bodyPr vert="horz" wrap="square" lIns="0" tIns="0" rIns="0" bIns="0" rtlCol="0">
            <a:spAutoFit/>
          </a:bodyPr>
          <a:lstStyle>
            <a:lvl1pPr>
              <a:tabLst/>
              <a:defRPr lang="en-US" sz="1000" b="0" i="0" spc="0" dirty="0" smtClean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ts val="1200"/>
              </a:lnSpc>
              <a:spcBef>
                <a:spcPts val="900"/>
              </a:spcBef>
              <a:buFont typeface="Arial" panose="020B0604020202020204" pitchFamily="34" charset="0"/>
              <a:buNone/>
            </a:pPr>
            <a:r>
              <a:rPr lang="en-US" dirty="0"/>
              <a:t>Caption body copy Segoe Regular 10/12.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eat.</a:t>
            </a:r>
          </a:p>
        </p:txBody>
      </p:sp>
      <p:sp>
        <p:nvSpPr>
          <p:cNvPr id="20" name="Chart Placeholder 6"/>
          <p:cNvSpPr>
            <a:spLocks noGrp="1"/>
          </p:cNvSpPr>
          <p:nvPr>
            <p:ph type="chart" sz="quarter" idx="22"/>
          </p:nvPr>
        </p:nvSpPr>
        <p:spPr>
          <a:xfrm>
            <a:off x="4389438" y="1989614"/>
            <a:ext cx="3679825" cy="3605213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21" name="Chart Placeholder 6"/>
          <p:cNvSpPr>
            <a:spLocks noGrp="1"/>
          </p:cNvSpPr>
          <p:nvPr>
            <p:ph type="chart" sz="quarter" idx="23"/>
          </p:nvPr>
        </p:nvSpPr>
        <p:spPr>
          <a:xfrm>
            <a:off x="8302624" y="1989614"/>
            <a:ext cx="3695701" cy="3605213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BB6B82-41EF-4F96-AC4D-4B6DF0A1F54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5134" y="5783263"/>
            <a:ext cx="3702053" cy="199692"/>
          </a:xfrm>
        </p:spPr>
        <p:txBody>
          <a:bodyPr tIns="0"/>
          <a:lstStyle>
            <a:lvl1pPr>
              <a:defRPr lang="en-US" sz="1000" b="1" kern="1200" spc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Caption title Segoe bold 10/12. 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4EEFC93-5F54-47F0-9569-BECC76A76C9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00549" y="5783263"/>
            <a:ext cx="3702053" cy="199692"/>
          </a:xfrm>
        </p:spPr>
        <p:txBody>
          <a:bodyPr tIns="0"/>
          <a:lstStyle>
            <a:lvl1pPr>
              <a:defRPr lang="en-US" sz="1000" b="1" kern="1200" spc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Caption title Segoe bold 10/12. 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5EDACCCB-301A-4273-9EA6-AD055BB5B0A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02624" y="5783263"/>
            <a:ext cx="3702053" cy="199692"/>
          </a:xfrm>
        </p:spPr>
        <p:txBody>
          <a:bodyPr tIns="0"/>
          <a:lstStyle>
            <a:lvl1pPr>
              <a:defRPr lang="en-US" sz="1000" b="1" kern="1200" spc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Caption title Segoe bold 10/12. 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37057046-E219-41F6-8045-1E763292CB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302624" y="5973763"/>
            <a:ext cx="3679825" cy="307777"/>
          </a:xfrm>
        </p:spPr>
        <p:txBody>
          <a:bodyPr vert="horz" wrap="square" lIns="0" tIns="0" rIns="0" bIns="0" rtlCol="0">
            <a:spAutoFit/>
          </a:bodyPr>
          <a:lstStyle>
            <a:lvl1pPr>
              <a:tabLst/>
              <a:defRPr lang="en-US" sz="1000" b="0" i="0" spc="0" dirty="0" smtClean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ts val="1200"/>
              </a:lnSpc>
              <a:spcBef>
                <a:spcPts val="900"/>
              </a:spcBef>
              <a:buFont typeface="Arial" panose="020B0604020202020204" pitchFamily="34" charset="0"/>
              <a:buNone/>
            </a:pPr>
            <a:r>
              <a:rPr lang="en-US" dirty="0"/>
              <a:t>Caption body copy Segoe Regular 10/12.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eat.</a:t>
            </a:r>
          </a:p>
        </p:txBody>
      </p:sp>
      <p:sp>
        <p:nvSpPr>
          <p:cNvPr id="13" name="Footer Placeholder 14">
            <a:extLst>
              <a:ext uri="{FF2B5EF4-FFF2-40B4-BE49-F238E27FC236}">
                <a16:creationId xmlns:a16="http://schemas.microsoft.com/office/drawing/2014/main" id="{592F5440-0E12-0F44-ACE7-3C2064AE32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9093" y="6578600"/>
            <a:ext cx="11819049" cy="120651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334531664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D2F9142-6251-4BB1-B90A-DAFD69D513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4162" y="4944165"/>
            <a:ext cx="9801726" cy="683264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 dirty="0"/>
              <a:t>Author name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AABBF63-5EE7-4625-A83E-A114729508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560" y="3090314"/>
            <a:ext cx="9823498" cy="1828800"/>
          </a:xfr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Microsoft 365</a:t>
            </a:r>
            <a:br>
              <a:rPr lang="en-US" dirty="0"/>
            </a:br>
            <a:r>
              <a:rPr lang="en-US" dirty="0"/>
              <a:t>title or event name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1F9C5D-BBFD-AE42-A1D5-DA2C27C2E9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29" y="483228"/>
            <a:ext cx="1362456" cy="19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3624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Table styling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465138" y="2201862"/>
            <a:ext cx="11533187" cy="4159883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6" name="Footer Placeholder 14">
            <a:extLst>
              <a:ext uri="{FF2B5EF4-FFF2-40B4-BE49-F238E27FC236}">
                <a16:creationId xmlns:a16="http://schemas.microsoft.com/office/drawing/2014/main" id="{8FFE576D-7F23-5D49-98BE-F31E67401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9093" y="6578600"/>
            <a:ext cx="11819049" cy="120651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227641596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medium tea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>
            <a:extLst>
              <a:ext uri="{FF2B5EF4-FFF2-40B4-BE49-F238E27FC236}">
                <a16:creationId xmlns:a16="http://schemas.microsoft.com/office/drawing/2014/main" id="{F3523A4C-09FD-49AC-AA6D-1A6E7B7893EE}"/>
              </a:ext>
            </a:extLst>
          </p:cNvPr>
          <p:cNvSpPr txBox="1">
            <a:spLocks noChangeArrowheads="1"/>
          </p:cNvSpPr>
          <p:nvPr/>
        </p:nvSpPr>
        <p:spPr bwMode="blackWhite">
          <a:xfrm>
            <a:off x="463277" y="6579623"/>
            <a:ext cx="4572000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solidFill>
                  <a:schemeClr val="bg1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C370E04-F3D7-44F1-9863-6604D12FE0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138" y="1882011"/>
            <a:ext cx="7604125" cy="1502728"/>
          </a:xfrm>
          <a:noFill/>
        </p:spPr>
        <p:txBody>
          <a:bodyPr lIns="0" tIns="0" rIns="0" bIns="0" anchor="t" anchorCtr="0"/>
          <a:lstStyle>
            <a:lvl1pPr>
              <a:lnSpc>
                <a:spcPct val="100000"/>
              </a:lnSpc>
              <a:spcAft>
                <a:spcPts val="1300"/>
              </a:spcAft>
              <a:defRPr sz="2600" spc="-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1F9C5D-BBFD-AE42-A1D5-DA2C27C2E9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77" y="448056"/>
            <a:ext cx="1362456" cy="19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8443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2C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03158" y="5897245"/>
            <a:ext cx="7197633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931393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1978148-DDB8-4B1B-91B8-28130218C585}"/>
              </a:ext>
            </a:extLst>
          </p:cNvPr>
          <p:cNvGrpSpPr/>
          <p:nvPr userDrawn="1"/>
        </p:nvGrpSpPr>
        <p:grpSpPr>
          <a:xfrm>
            <a:off x="0" y="-1"/>
            <a:ext cx="12436475" cy="6994526"/>
            <a:chOff x="0" y="-1"/>
            <a:chExt cx="12436475" cy="69945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8D04DB2-79EC-4907-BD28-E17FB4AFB5A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11427" r="6399"/>
            <a:stretch/>
          </p:blipFill>
          <p:spPr>
            <a:xfrm>
              <a:off x="2249423" y="0"/>
              <a:ext cx="10187052" cy="6994525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9454DF9-A0C8-42EE-B1B3-2A57EC8ACE0B}"/>
                </a:ext>
              </a:extLst>
            </p:cNvPr>
            <p:cNvSpPr/>
            <p:nvPr userDrawn="1"/>
          </p:nvSpPr>
          <p:spPr bwMode="auto">
            <a:xfrm>
              <a:off x="0" y="-1"/>
              <a:ext cx="2408238" cy="6994525"/>
            </a:xfrm>
            <a:prstGeom prst="rect">
              <a:avLst/>
            </a:prstGeom>
            <a:solidFill>
              <a:srgbClr val="E2E3E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13532A61-7338-495C-8787-A222781205FF}"/>
              </a:ext>
            </a:extLst>
          </p:cNvPr>
          <p:cNvSpPr/>
          <p:nvPr userDrawn="1"/>
        </p:nvSpPr>
        <p:spPr bwMode="auto">
          <a:xfrm>
            <a:off x="437277" y="2204497"/>
            <a:ext cx="7627938" cy="3657600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18C12CA-FF1E-41F6-84F9-03ED0B84EF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0562" y="4584725"/>
            <a:ext cx="6637838" cy="738664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 dirty="0"/>
              <a:t>Author name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6A627AC-F0E8-4823-99FD-AD035C641C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1960" y="2730874"/>
            <a:ext cx="6696440" cy="1828800"/>
          </a:xfr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Microsoft 365 title or event name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47B7F7-3EAA-3540-BC65-00BDB110EA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77" y="481923"/>
            <a:ext cx="1362456" cy="19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765150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D2F9142-6251-4BB1-B90A-DAFD69D513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4162" y="4944165"/>
            <a:ext cx="9801726" cy="683264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 dirty="0"/>
              <a:t>Author name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AABBF63-5EE7-4625-A83E-A114729508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560" y="3090314"/>
            <a:ext cx="9823498" cy="1828800"/>
          </a:xfr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Microsoft 365</a:t>
            </a:r>
            <a:br>
              <a:rPr lang="en-US" dirty="0"/>
            </a:br>
            <a:r>
              <a:rPr lang="en-US" dirty="0"/>
              <a:t>title or event name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1F9C5D-BBFD-AE42-A1D5-DA2C27C2E9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29" y="483228"/>
            <a:ext cx="1362456" cy="19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3483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2C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03158" y="5897245"/>
            <a:ext cx="7197633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595335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662" y="233152"/>
            <a:ext cx="11375536" cy="762786"/>
          </a:xfrm>
        </p:spPr>
        <p:txBody>
          <a:bodyPr/>
          <a:lstStyle>
            <a:lvl1pPr>
              <a:defRPr>
                <a:solidFill>
                  <a:srgbClr val="0072C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29662" y="1476622"/>
            <a:ext cx="11375536" cy="23083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252766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1978148-DDB8-4B1B-91B8-28130218C585}"/>
              </a:ext>
            </a:extLst>
          </p:cNvPr>
          <p:cNvGrpSpPr/>
          <p:nvPr userDrawn="1"/>
        </p:nvGrpSpPr>
        <p:grpSpPr>
          <a:xfrm>
            <a:off x="0" y="-1"/>
            <a:ext cx="12436475" cy="6994526"/>
            <a:chOff x="0" y="-1"/>
            <a:chExt cx="12436475" cy="69945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8D04DB2-79EC-4907-BD28-E17FB4AFB5A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11427" r="6399"/>
            <a:stretch/>
          </p:blipFill>
          <p:spPr>
            <a:xfrm>
              <a:off x="2249423" y="0"/>
              <a:ext cx="10187052" cy="6994525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9454DF9-A0C8-42EE-B1B3-2A57EC8ACE0B}"/>
                </a:ext>
              </a:extLst>
            </p:cNvPr>
            <p:cNvSpPr/>
            <p:nvPr userDrawn="1"/>
          </p:nvSpPr>
          <p:spPr bwMode="auto">
            <a:xfrm>
              <a:off x="0" y="-1"/>
              <a:ext cx="2408238" cy="6994525"/>
            </a:xfrm>
            <a:prstGeom prst="rect">
              <a:avLst/>
            </a:prstGeom>
            <a:solidFill>
              <a:srgbClr val="E2E3E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13532A61-7338-495C-8787-A222781205FF}"/>
              </a:ext>
            </a:extLst>
          </p:cNvPr>
          <p:cNvSpPr/>
          <p:nvPr userDrawn="1"/>
        </p:nvSpPr>
        <p:spPr bwMode="auto">
          <a:xfrm>
            <a:off x="437277" y="2204497"/>
            <a:ext cx="7627938" cy="3657600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18C12CA-FF1E-41F6-84F9-03ED0B84EF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0562" y="4584725"/>
            <a:ext cx="6637838" cy="738664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 dirty="0"/>
              <a:t>Author name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6A627AC-F0E8-4823-99FD-AD035C641C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1960" y="2730874"/>
            <a:ext cx="6696440" cy="1828800"/>
          </a:xfr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Microsoft 365 title or event name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47B7F7-3EAA-3540-BC65-00BDB110EA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77" y="481923"/>
            <a:ext cx="1362456" cy="19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593385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D2F9142-6251-4BB1-B90A-DAFD69D513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4162" y="4944165"/>
            <a:ext cx="9801726" cy="683264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 dirty="0"/>
              <a:t>Author name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AABBF63-5EE7-4625-A83E-A114729508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560" y="3090314"/>
            <a:ext cx="9823498" cy="1828800"/>
          </a:xfr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Microsoft 365</a:t>
            </a:r>
            <a:br>
              <a:rPr lang="en-US" dirty="0"/>
            </a:br>
            <a:r>
              <a:rPr lang="en-US" dirty="0"/>
              <a:t>title or event name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1F9C5D-BBFD-AE42-A1D5-DA2C27C2E9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29" y="483228"/>
            <a:ext cx="1362456" cy="19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6638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2C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03158" y="5897245"/>
            <a:ext cx="7197633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452688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1978148-DDB8-4B1B-91B8-28130218C585}"/>
              </a:ext>
            </a:extLst>
          </p:cNvPr>
          <p:cNvGrpSpPr/>
          <p:nvPr userDrawn="1"/>
        </p:nvGrpSpPr>
        <p:grpSpPr>
          <a:xfrm>
            <a:off x="0" y="-1"/>
            <a:ext cx="12436475" cy="6994526"/>
            <a:chOff x="0" y="-1"/>
            <a:chExt cx="12436475" cy="699452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8D04DB2-79EC-4907-BD28-E17FB4AFB5A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11427" r="6399"/>
            <a:stretch/>
          </p:blipFill>
          <p:spPr>
            <a:xfrm>
              <a:off x="2249423" y="0"/>
              <a:ext cx="10187052" cy="6994525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9454DF9-A0C8-42EE-B1B3-2A57EC8ACE0B}"/>
                </a:ext>
              </a:extLst>
            </p:cNvPr>
            <p:cNvSpPr/>
            <p:nvPr userDrawn="1"/>
          </p:nvSpPr>
          <p:spPr bwMode="auto">
            <a:xfrm>
              <a:off x="0" y="-1"/>
              <a:ext cx="2408238" cy="6994525"/>
            </a:xfrm>
            <a:prstGeom prst="rect">
              <a:avLst/>
            </a:prstGeom>
            <a:solidFill>
              <a:srgbClr val="E2E3E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13532A61-7338-495C-8787-A222781205FF}"/>
              </a:ext>
            </a:extLst>
          </p:cNvPr>
          <p:cNvSpPr/>
          <p:nvPr userDrawn="1"/>
        </p:nvSpPr>
        <p:spPr bwMode="auto">
          <a:xfrm>
            <a:off x="434975" y="2170631"/>
            <a:ext cx="7627938" cy="3657600"/>
          </a:xfrm>
          <a:prstGeom prst="rect">
            <a:avLst/>
          </a:prstGeom>
          <a:solidFill>
            <a:schemeClr val="tx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718C12CA-FF1E-41F6-84F9-03ED0B84EF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0562" y="4584725"/>
            <a:ext cx="6637838" cy="683264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 dirty="0"/>
              <a:t>Author name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6A627AC-F0E8-4823-99FD-AD035C641C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1960" y="2730874"/>
            <a:ext cx="6696440" cy="1828800"/>
          </a:xfr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Microsoft 365 title or event name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147B7F7-3EAA-3540-BC65-00BDB110EA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77" y="481923"/>
            <a:ext cx="1362456" cy="19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6006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1978148-DDB8-4B1B-91B8-28130218C585}"/>
              </a:ext>
            </a:extLst>
          </p:cNvPr>
          <p:cNvGrpSpPr/>
          <p:nvPr userDrawn="1"/>
        </p:nvGrpSpPr>
        <p:grpSpPr>
          <a:xfrm>
            <a:off x="0" y="-1"/>
            <a:ext cx="12436475" cy="6994526"/>
            <a:chOff x="0" y="-1"/>
            <a:chExt cx="12436475" cy="69945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8D04DB2-79EC-4907-BD28-E17FB4AFB5A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11427" r="6399"/>
            <a:stretch/>
          </p:blipFill>
          <p:spPr>
            <a:xfrm>
              <a:off x="2249423" y="0"/>
              <a:ext cx="10187052" cy="6994525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9454DF9-A0C8-42EE-B1B3-2A57EC8ACE0B}"/>
                </a:ext>
              </a:extLst>
            </p:cNvPr>
            <p:cNvSpPr/>
            <p:nvPr userDrawn="1"/>
          </p:nvSpPr>
          <p:spPr bwMode="auto">
            <a:xfrm>
              <a:off x="0" y="-1"/>
              <a:ext cx="2408238" cy="6994525"/>
            </a:xfrm>
            <a:prstGeom prst="rect">
              <a:avLst/>
            </a:prstGeom>
            <a:solidFill>
              <a:srgbClr val="E2E3E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13532A61-7338-495C-8787-A222781205FF}"/>
              </a:ext>
            </a:extLst>
          </p:cNvPr>
          <p:cNvSpPr/>
          <p:nvPr userDrawn="1"/>
        </p:nvSpPr>
        <p:spPr bwMode="auto">
          <a:xfrm>
            <a:off x="437277" y="2204497"/>
            <a:ext cx="7627938" cy="3657600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18C12CA-FF1E-41F6-84F9-03ED0B84EF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0562" y="4584725"/>
            <a:ext cx="6637838" cy="738664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 dirty="0"/>
              <a:t>Author name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6A627AC-F0E8-4823-99FD-AD035C641C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1960" y="2730874"/>
            <a:ext cx="6696440" cy="1828800"/>
          </a:xfr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Microsoft 365 title or event name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47B7F7-3EAA-3540-BC65-00BDB110EA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77" y="481923"/>
            <a:ext cx="1362456" cy="19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776233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D2F9142-6251-4BB1-B90A-DAFD69D513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4162" y="4944165"/>
            <a:ext cx="9801726" cy="683264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 dirty="0"/>
              <a:t>Author name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AABBF63-5EE7-4625-A83E-A114729508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560" y="3090314"/>
            <a:ext cx="9823498" cy="1828800"/>
          </a:xfr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Microsoft 365</a:t>
            </a:r>
            <a:br>
              <a:rPr lang="en-US" dirty="0"/>
            </a:br>
            <a:r>
              <a:rPr lang="en-US" dirty="0"/>
              <a:t>title or event name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1F9C5D-BBFD-AE42-A1D5-DA2C27C2E9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29" y="483228"/>
            <a:ext cx="1362456" cy="19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2463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2C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03158" y="5897245"/>
            <a:ext cx="7197633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691576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662" y="233152"/>
            <a:ext cx="11375536" cy="762786"/>
          </a:xfrm>
        </p:spPr>
        <p:txBody>
          <a:bodyPr/>
          <a:lstStyle>
            <a:lvl1pPr>
              <a:defRPr>
                <a:solidFill>
                  <a:srgbClr val="0072C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29662" y="1476622"/>
            <a:ext cx="11375536" cy="23083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530521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1978148-DDB8-4B1B-91B8-28130218C585}"/>
              </a:ext>
            </a:extLst>
          </p:cNvPr>
          <p:cNvGrpSpPr/>
          <p:nvPr userDrawn="1"/>
        </p:nvGrpSpPr>
        <p:grpSpPr>
          <a:xfrm>
            <a:off x="0" y="-1"/>
            <a:ext cx="12436475" cy="6994526"/>
            <a:chOff x="0" y="-1"/>
            <a:chExt cx="12436475" cy="69945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8D04DB2-79EC-4907-BD28-E17FB4AFB5A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11427" r="6399"/>
            <a:stretch/>
          </p:blipFill>
          <p:spPr>
            <a:xfrm>
              <a:off x="2249423" y="0"/>
              <a:ext cx="10187052" cy="6994525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9454DF9-A0C8-42EE-B1B3-2A57EC8ACE0B}"/>
                </a:ext>
              </a:extLst>
            </p:cNvPr>
            <p:cNvSpPr/>
            <p:nvPr userDrawn="1"/>
          </p:nvSpPr>
          <p:spPr bwMode="auto">
            <a:xfrm>
              <a:off x="0" y="-1"/>
              <a:ext cx="2408238" cy="6994525"/>
            </a:xfrm>
            <a:prstGeom prst="rect">
              <a:avLst/>
            </a:prstGeom>
            <a:solidFill>
              <a:srgbClr val="E2E3E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13532A61-7338-495C-8787-A222781205FF}"/>
              </a:ext>
            </a:extLst>
          </p:cNvPr>
          <p:cNvSpPr/>
          <p:nvPr userDrawn="1"/>
        </p:nvSpPr>
        <p:spPr bwMode="auto">
          <a:xfrm>
            <a:off x="437277" y="2204497"/>
            <a:ext cx="7627938" cy="3657600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18C12CA-FF1E-41F6-84F9-03ED0B84EF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0562" y="4584725"/>
            <a:ext cx="6637838" cy="738664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 dirty="0"/>
              <a:t>Author name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6A627AC-F0E8-4823-99FD-AD035C641C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1960" y="2730874"/>
            <a:ext cx="6696440" cy="1828800"/>
          </a:xfr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Microsoft 365 title or event name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47B7F7-3EAA-3540-BC65-00BDB110EA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77" y="481923"/>
            <a:ext cx="1362456" cy="19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951705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D2F9142-6251-4BB1-B90A-DAFD69D513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4162" y="4944165"/>
            <a:ext cx="9801726" cy="683264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 dirty="0"/>
              <a:t>Author name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AABBF63-5EE7-4625-A83E-A114729508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560" y="3090314"/>
            <a:ext cx="9823498" cy="1828800"/>
          </a:xfr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Microsoft 365</a:t>
            </a:r>
            <a:br>
              <a:rPr lang="en-US" dirty="0"/>
            </a:br>
            <a:r>
              <a:rPr lang="en-US" dirty="0"/>
              <a:t>title or event name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1F9C5D-BBFD-AE42-A1D5-DA2C27C2E9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29" y="483228"/>
            <a:ext cx="1362456" cy="19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3614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2C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03158" y="5897245"/>
            <a:ext cx="7197633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456942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01E86-B9DD-4110-A65A-0AC5118E80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4560" y="1144706"/>
            <a:ext cx="9327356" cy="2435131"/>
          </a:xfrm>
        </p:spPr>
        <p:txBody>
          <a:bodyPr anchor="b"/>
          <a:lstStyle>
            <a:lvl1pPr algn="ctr">
              <a:defRPr sz="61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90412B-D5AA-4C44-BA99-4276331980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4560" y="3673745"/>
            <a:ext cx="9327356" cy="561372"/>
          </a:xfrm>
        </p:spPr>
        <p:txBody>
          <a:bodyPr/>
          <a:lstStyle>
            <a:lvl1pPr marL="0" indent="0" algn="ctr">
              <a:buNone/>
              <a:defRPr sz="2448"/>
            </a:lvl1pPr>
            <a:lvl2pPr marL="466298" indent="0" algn="ctr">
              <a:buNone/>
              <a:defRPr sz="2040"/>
            </a:lvl2pPr>
            <a:lvl3pPr marL="932597" indent="0" algn="ctr">
              <a:buNone/>
              <a:defRPr sz="1836"/>
            </a:lvl3pPr>
            <a:lvl4pPr marL="1398895" indent="0" algn="ctr">
              <a:buNone/>
              <a:defRPr sz="1632"/>
            </a:lvl4pPr>
            <a:lvl5pPr marL="1865193" indent="0" algn="ctr">
              <a:buNone/>
              <a:defRPr sz="1632"/>
            </a:lvl5pPr>
            <a:lvl6pPr marL="2331491" indent="0" algn="ctr">
              <a:buNone/>
              <a:defRPr sz="1632"/>
            </a:lvl6pPr>
            <a:lvl7pPr marL="2797790" indent="0" algn="ctr">
              <a:buNone/>
              <a:defRPr sz="1632"/>
            </a:lvl7pPr>
            <a:lvl8pPr marL="3264088" indent="0" algn="ctr">
              <a:buNone/>
              <a:defRPr sz="1632"/>
            </a:lvl8pPr>
            <a:lvl9pPr marL="3730386" indent="0" algn="ctr">
              <a:buNone/>
              <a:defRPr sz="1632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6C3BF5-6DAE-4795-8766-B11922706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92D2F-460F-4BC2-BC24-7D61DB3BEBF9}" type="datetimeFigureOut">
              <a:rPr lang="en-US" smtClean="0"/>
              <a:t>2/8/2020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00A6AD-2256-48D5-AC28-06A37EA0E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E2AB71-FB65-41C2-8EAD-B6C1657A0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AD7B9-641E-452B-9F72-3F19A11D1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8070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BDBC305C-A9C3-4278-AFC0-C99DFD80A6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975" y="227014"/>
            <a:ext cx="11563350" cy="773112"/>
          </a:xfrm>
          <a:prstGeom prst="rect">
            <a:avLst/>
          </a:prstGeom>
        </p:spPr>
        <p:txBody>
          <a:bodyPr vert="horz" wrap="square" lIns="0" tIns="164592" rIns="0" bIns="0" rtlCol="0" anchor="t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9C5276-7B68-429C-9DA6-E4F27E0CA047}"/>
              </a:ext>
            </a:extLst>
          </p:cNvPr>
          <p:cNvSpPr txBox="1"/>
          <p:nvPr userDrawn="1"/>
        </p:nvSpPr>
        <p:spPr>
          <a:xfrm>
            <a:off x="445129" y="6559030"/>
            <a:ext cx="1003980" cy="9888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65000"/>
                  </a:schemeClr>
                </a:solidFill>
              </a:rPr>
              <a:t>© Microsoft Corporation</a:t>
            </a:r>
            <a:endParaRPr lang="en-US" sz="80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834FA2-B663-48BA-97D8-953D62E127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4975" y="1000125"/>
            <a:ext cx="11563350" cy="307777"/>
          </a:xfrm>
        </p:spPr>
        <p:txBody>
          <a:bodyPr/>
          <a:lstStyle>
            <a:lvl1pPr>
              <a:defRPr sz="2000">
                <a:latin typeface="+mj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865616182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9FD96-EC46-4437-8148-745EF0C074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4560" y="1144706"/>
            <a:ext cx="9327356" cy="2435131"/>
          </a:xfrm>
        </p:spPr>
        <p:txBody>
          <a:bodyPr anchor="b"/>
          <a:lstStyle>
            <a:lvl1pPr algn="ctr">
              <a:defRPr sz="61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13E71E-8CDC-433A-A1B6-4F45B721CF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4560" y="3673745"/>
            <a:ext cx="9327356" cy="1688724"/>
          </a:xfrm>
        </p:spPr>
        <p:txBody>
          <a:bodyPr/>
          <a:lstStyle>
            <a:lvl1pPr marL="0" indent="0" algn="ctr">
              <a:buNone/>
              <a:defRPr sz="2448"/>
            </a:lvl1pPr>
            <a:lvl2pPr marL="466298" indent="0" algn="ctr">
              <a:buNone/>
              <a:defRPr sz="2040"/>
            </a:lvl2pPr>
            <a:lvl3pPr marL="932597" indent="0" algn="ctr">
              <a:buNone/>
              <a:defRPr sz="1836"/>
            </a:lvl3pPr>
            <a:lvl4pPr marL="1398895" indent="0" algn="ctr">
              <a:buNone/>
              <a:defRPr sz="1632"/>
            </a:lvl4pPr>
            <a:lvl5pPr marL="1865193" indent="0" algn="ctr">
              <a:buNone/>
              <a:defRPr sz="1632"/>
            </a:lvl5pPr>
            <a:lvl6pPr marL="2331491" indent="0" algn="ctr">
              <a:buNone/>
              <a:defRPr sz="1632"/>
            </a:lvl6pPr>
            <a:lvl7pPr marL="2797790" indent="0" algn="ctr">
              <a:buNone/>
              <a:defRPr sz="1632"/>
            </a:lvl7pPr>
            <a:lvl8pPr marL="3264088" indent="0" algn="ctr">
              <a:buNone/>
              <a:defRPr sz="1632"/>
            </a:lvl8pPr>
            <a:lvl9pPr marL="3730386" indent="0" algn="ctr">
              <a:buNone/>
              <a:defRPr sz="1632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8A5EA5-E343-41A0-99B5-44A5E8A1A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CD916-858E-4499-93FE-2B9245269206}" type="datetimeFigureOut">
              <a:rPr lang="en-US" smtClean="0"/>
              <a:t>2/8/2020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E7BB1D-345B-4A9A-8324-8C10543A0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6CBEA-5DFC-488B-ABA5-E2B3F3267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3A826-EBB9-48F5-92B4-8CBCC797A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978434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1978148-DDB8-4B1B-91B8-28130218C585}"/>
              </a:ext>
            </a:extLst>
          </p:cNvPr>
          <p:cNvGrpSpPr/>
          <p:nvPr userDrawn="1"/>
        </p:nvGrpSpPr>
        <p:grpSpPr>
          <a:xfrm>
            <a:off x="0" y="-1"/>
            <a:ext cx="12436475" cy="6994526"/>
            <a:chOff x="0" y="-1"/>
            <a:chExt cx="12436475" cy="69945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8D04DB2-79EC-4907-BD28-E17FB4AFB5A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11427" r="6399"/>
            <a:stretch/>
          </p:blipFill>
          <p:spPr>
            <a:xfrm>
              <a:off x="2249423" y="0"/>
              <a:ext cx="10187052" cy="6994525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9454DF9-A0C8-42EE-B1B3-2A57EC8ACE0B}"/>
                </a:ext>
              </a:extLst>
            </p:cNvPr>
            <p:cNvSpPr/>
            <p:nvPr userDrawn="1"/>
          </p:nvSpPr>
          <p:spPr bwMode="auto">
            <a:xfrm>
              <a:off x="0" y="-1"/>
              <a:ext cx="2408238" cy="6994525"/>
            </a:xfrm>
            <a:prstGeom prst="rect">
              <a:avLst/>
            </a:prstGeom>
            <a:solidFill>
              <a:srgbClr val="E2E3E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13532A61-7338-495C-8787-A222781205FF}"/>
              </a:ext>
            </a:extLst>
          </p:cNvPr>
          <p:cNvSpPr/>
          <p:nvPr userDrawn="1"/>
        </p:nvSpPr>
        <p:spPr bwMode="auto">
          <a:xfrm>
            <a:off x="437277" y="2204497"/>
            <a:ext cx="7627938" cy="3657600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18C12CA-FF1E-41F6-84F9-03ED0B84EF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0562" y="4584725"/>
            <a:ext cx="6637838" cy="738664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 dirty="0"/>
              <a:t>Author name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6A627AC-F0E8-4823-99FD-AD035C641C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1960" y="2730874"/>
            <a:ext cx="6696440" cy="1828800"/>
          </a:xfr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Microsoft 365 title or event name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47B7F7-3EAA-3540-BC65-00BDB110EA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77" y="481923"/>
            <a:ext cx="1362456" cy="19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062239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00B74-0D75-44EC-A5FB-8D9B9D221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7FC1EF-0D10-4BFC-83EA-314499F62A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EC286D-9780-473E-8026-DF4F848BD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CD916-858E-4499-93FE-2B9245269206}" type="datetimeFigureOut">
              <a:rPr lang="en-US" smtClean="0"/>
              <a:t>2/8/2020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C9E423-1F43-4C62-A706-FA499DABB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2167D2-5E02-4307-A83D-4188940E1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3A826-EBB9-48F5-92B4-8CBCC797A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538190"/>
      </p:ext>
    </p:extLst>
  </p:cSld>
  <p:clrMapOvr>
    <a:masterClrMapping/>
  </p:clrMapOvr>
  <p:hf sldNum="0" hd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92F36-6F4A-4AB2-A32F-21A293B4A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530" y="1743775"/>
            <a:ext cx="10726460" cy="2909528"/>
          </a:xfrm>
        </p:spPr>
        <p:txBody>
          <a:bodyPr anchor="b"/>
          <a:lstStyle>
            <a:lvl1pPr>
              <a:defRPr sz="61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319ED1-692A-4B74-9812-1AAAA0C306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8530" y="4680828"/>
            <a:ext cx="10726460" cy="1530052"/>
          </a:xfrm>
        </p:spPr>
        <p:txBody>
          <a:bodyPr/>
          <a:lstStyle>
            <a:lvl1pPr marL="0" indent="0">
              <a:buNone/>
              <a:defRPr sz="2448">
                <a:solidFill>
                  <a:schemeClr val="tx1">
                    <a:tint val="75000"/>
                  </a:schemeClr>
                </a:solidFill>
              </a:defRPr>
            </a:lvl1pPr>
            <a:lvl2pPr marL="466298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2pPr>
            <a:lvl3pPr marL="932597" indent="0">
              <a:buNone/>
              <a:defRPr sz="1836">
                <a:solidFill>
                  <a:schemeClr val="tx1">
                    <a:tint val="75000"/>
                  </a:schemeClr>
                </a:solidFill>
              </a:defRPr>
            </a:lvl3pPr>
            <a:lvl4pPr marL="1398895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4pPr>
            <a:lvl5pPr marL="1865193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5pPr>
            <a:lvl6pPr marL="2331491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6pPr>
            <a:lvl7pPr marL="2797790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7pPr>
            <a:lvl8pPr marL="3264088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8pPr>
            <a:lvl9pPr marL="3730386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45A6CC-253A-4C2E-9CBB-F5A1B299D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CD916-858E-4499-93FE-2B9245269206}" type="datetimeFigureOut">
              <a:rPr lang="en-US" smtClean="0"/>
              <a:t>2/8/2020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2DED6F-993F-4262-9D8B-A582577BC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CBE75B-C156-47C9-9971-DD21AB5CC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3A826-EBB9-48F5-92B4-8CBCC797A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71168"/>
      </p:ext>
    </p:extLst>
  </p:cSld>
  <p:clrMapOvr>
    <a:masterClrMapping/>
  </p:clrMapOvr>
  <p:hf sldNum="0" hd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763B7-C2C0-460A-8EE5-EB81B41E7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4A16C-13EB-459D-920E-22B19EC7C7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5008" y="1861968"/>
            <a:ext cx="5285502" cy="4437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7994E0-48E9-46EF-A014-0E16BC6410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5965" y="1861968"/>
            <a:ext cx="5285502" cy="4437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147B74-1471-4ECF-B156-633FCA658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CD916-858E-4499-93FE-2B9245269206}" type="datetimeFigureOut">
              <a:rPr lang="en-US" smtClean="0"/>
              <a:t>2/8/2020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2ACF6B-27E8-46CD-A3DF-ED7D29BF9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C7A577-FD6F-4C2C-80E8-ABAAF1C56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3A826-EBB9-48F5-92B4-8CBCC797A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706369"/>
      </p:ext>
    </p:extLst>
  </p:cSld>
  <p:clrMapOvr>
    <a:masterClrMapping/>
  </p:clrMapOvr>
  <p:hf sldNum="0" hd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DD338-A10E-41B9-9635-A0CE88D02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627" y="372394"/>
            <a:ext cx="10726460" cy="13519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C43178-7952-48ED-9506-7C4949DAEE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6628" y="1714631"/>
            <a:ext cx="5261211" cy="840314"/>
          </a:xfrm>
        </p:spPr>
        <p:txBody>
          <a:bodyPr anchor="b"/>
          <a:lstStyle>
            <a:lvl1pPr marL="0" indent="0">
              <a:buNone/>
              <a:defRPr sz="2448" b="1"/>
            </a:lvl1pPr>
            <a:lvl2pPr marL="466298" indent="0">
              <a:buNone/>
              <a:defRPr sz="2040" b="1"/>
            </a:lvl2pPr>
            <a:lvl3pPr marL="932597" indent="0">
              <a:buNone/>
              <a:defRPr sz="1836" b="1"/>
            </a:lvl3pPr>
            <a:lvl4pPr marL="1398895" indent="0">
              <a:buNone/>
              <a:defRPr sz="1632" b="1"/>
            </a:lvl4pPr>
            <a:lvl5pPr marL="1865193" indent="0">
              <a:buNone/>
              <a:defRPr sz="1632" b="1"/>
            </a:lvl5pPr>
            <a:lvl6pPr marL="2331491" indent="0">
              <a:buNone/>
              <a:defRPr sz="1632" b="1"/>
            </a:lvl6pPr>
            <a:lvl7pPr marL="2797790" indent="0">
              <a:buNone/>
              <a:defRPr sz="1632" b="1"/>
            </a:lvl7pPr>
            <a:lvl8pPr marL="3264088" indent="0">
              <a:buNone/>
              <a:defRPr sz="1632" b="1"/>
            </a:lvl8pPr>
            <a:lvl9pPr marL="3730386" indent="0">
              <a:buNone/>
              <a:defRPr sz="1632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DC81AF-BB0A-410F-9512-3A459B41BE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6628" y="2554944"/>
            <a:ext cx="5261211" cy="37579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43DD77-99DB-42D1-9342-FF8668B080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95965" y="1714631"/>
            <a:ext cx="5287122" cy="840314"/>
          </a:xfrm>
        </p:spPr>
        <p:txBody>
          <a:bodyPr anchor="b"/>
          <a:lstStyle>
            <a:lvl1pPr marL="0" indent="0">
              <a:buNone/>
              <a:defRPr sz="2448" b="1"/>
            </a:lvl1pPr>
            <a:lvl2pPr marL="466298" indent="0">
              <a:buNone/>
              <a:defRPr sz="2040" b="1"/>
            </a:lvl2pPr>
            <a:lvl3pPr marL="932597" indent="0">
              <a:buNone/>
              <a:defRPr sz="1836" b="1"/>
            </a:lvl3pPr>
            <a:lvl4pPr marL="1398895" indent="0">
              <a:buNone/>
              <a:defRPr sz="1632" b="1"/>
            </a:lvl4pPr>
            <a:lvl5pPr marL="1865193" indent="0">
              <a:buNone/>
              <a:defRPr sz="1632" b="1"/>
            </a:lvl5pPr>
            <a:lvl6pPr marL="2331491" indent="0">
              <a:buNone/>
              <a:defRPr sz="1632" b="1"/>
            </a:lvl6pPr>
            <a:lvl7pPr marL="2797790" indent="0">
              <a:buNone/>
              <a:defRPr sz="1632" b="1"/>
            </a:lvl7pPr>
            <a:lvl8pPr marL="3264088" indent="0">
              <a:buNone/>
              <a:defRPr sz="1632" b="1"/>
            </a:lvl8pPr>
            <a:lvl9pPr marL="3730386" indent="0">
              <a:buNone/>
              <a:defRPr sz="1632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85ED2B-8A56-4241-ABE2-8E1286EFA9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95965" y="2554944"/>
            <a:ext cx="5287122" cy="37579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F2D7EB-72DB-4645-85BD-BBD60EA7C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CD916-858E-4499-93FE-2B9245269206}" type="datetimeFigureOut">
              <a:rPr lang="en-US" smtClean="0"/>
              <a:t>2/8/2020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B8ACF8-D4E6-4CAF-88A6-C2403AF66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E58D45-C572-48E7-B26E-9D941F9E2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3A826-EBB9-48F5-92B4-8CBCC797A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875535"/>
      </p:ext>
    </p:extLst>
  </p:cSld>
  <p:clrMapOvr>
    <a:masterClrMapping/>
  </p:clrMapOvr>
  <p:hf sldNum="0" hd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D9C23-B12E-4BD3-8645-E9AC465CA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2B35E4-E27C-4A82-BA90-D22098F09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CD916-858E-4499-93FE-2B9245269206}" type="datetimeFigureOut">
              <a:rPr lang="en-US" smtClean="0"/>
              <a:t>2/8/2020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2EEEAF-F386-44F1-8690-13C4C5486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2A42B6-012D-4A5B-841B-97A4C0F5F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3A826-EBB9-48F5-92B4-8CBCC797A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133349"/>
      </p:ext>
    </p:extLst>
  </p:cSld>
  <p:clrMapOvr>
    <a:masterClrMapping/>
  </p:clrMapOvr>
  <p:hf sldNum="0" hd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62D202-4772-47BA-9A8F-8AD4D8B07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CD916-858E-4499-93FE-2B9245269206}" type="datetimeFigureOut">
              <a:rPr lang="en-US" smtClean="0"/>
              <a:t>2/8/2020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169DDB-135C-437B-BCEC-D4608B46A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EDF571-FB4B-4A61-8B3C-8ECBCA60C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3A826-EBB9-48F5-92B4-8CBCC797A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360380"/>
      </p:ext>
    </p:extLst>
  </p:cSld>
  <p:clrMapOvr>
    <a:masterClrMapping/>
  </p:clrMapOvr>
  <p:hf sldNum="0" hd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EC1F2-661F-4914-B320-C979E9733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628" y="466302"/>
            <a:ext cx="4011087" cy="1632056"/>
          </a:xfrm>
        </p:spPr>
        <p:txBody>
          <a:bodyPr anchor="b"/>
          <a:lstStyle>
            <a:lvl1pPr>
              <a:defRPr sz="326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27DC3-0713-441C-8B43-811FD66A8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7122" y="1007083"/>
            <a:ext cx="6295965" cy="4970646"/>
          </a:xfrm>
        </p:spPr>
        <p:txBody>
          <a:bodyPr/>
          <a:lstStyle>
            <a:lvl1pPr>
              <a:defRPr sz="3264"/>
            </a:lvl1pPr>
            <a:lvl2pPr>
              <a:defRPr sz="2856"/>
            </a:lvl2pPr>
            <a:lvl3pPr>
              <a:defRPr sz="2448"/>
            </a:lvl3pPr>
            <a:lvl4pPr>
              <a:defRPr sz="2040"/>
            </a:lvl4pPr>
            <a:lvl5pPr>
              <a:defRPr sz="2040"/>
            </a:lvl5pPr>
            <a:lvl6pPr>
              <a:defRPr sz="2040"/>
            </a:lvl6pPr>
            <a:lvl7pPr>
              <a:defRPr sz="2040"/>
            </a:lvl7pPr>
            <a:lvl8pPr>
              <a:defRPr sz="2040"/>
            </a:lvl8pPr>
            <a:lvl9pPr>
              <a:defRPr sz="204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2D5B40-9B0C-45F8-B6ED-8B76F30D53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6628" y="2098357"/>
            <a:ext cx="4011087" cy="3887467"/>
          </a:xfrm>
        </p:spPr>
        <p:txBody>
          <a:bodyPr/>
          <a:lstStyle>
            <a:lvl1pPr marL="0" indent="0">
              <a:buNone/>
              <a:defRPr sz="1632"/>
            </a:lvl1pPr>
            <a:lvl2pPr marL="466298" indent="0">
              <a:buNone/>
              <a:defRPr sz="1428"/>
            </a:lvl2pPr>
            <a:lvl3pPr marL="932597" indent="0">
              <a:buNone/>
              <a:defRPr sz="1224"/>
            </a:lvl3pPr>
            <a:lvl4pPr marL="1398895" indent="0">
              <a:buNone/>
              <a:defRPr sz="1020"/>
            </a:lvl4pPr>
            <a:lvl5pPr marL="1865193" indent="0">
              <a:buNone/>
              <a:defRPr sz="1020"/>
            </a:lvl5pPr>
            <a:lvl6pPr marL="2331491" indent="0">
              <a:buNone/>
              <a:defRPr sz="1020"/>
            </a:lvl6pPr>
            <a:lvl7pPr marL="2797790" indent="0">
              <a:buNone/>
              <a:defRPr sz="1020"/>
            </a:lvl7pPr>
            <a:lvl8pPr marL="3264088" indent="0">
              <a:buNone/>
              <a:defRPr sz="1020"/>
            </a:lvl8pPr>
            <a:lvl9pPr marL="3730386" indent="0">
              <a:buNone/>
              <a:defRPr sz="102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20BEB3-24FB-4D61-B6A5-4C9D79ABC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CD916-858E-4499-93FE-2B9245269206}" type="datetimeFigureOut">
              <a:rPr lang="en-US" smtClean="0"/>
              <a:t>2/8/2020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EDC9FA-6808-48D8-BBCE-CB4A800F7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7A774B-B9F3-4E49-B7E1-AE4B0FF3F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3A826-EBB9-48F5-92B4-8CBCC797A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313178"/>
      </p:ext>
    </p:extLst>
  </p:cSld>
  <p:clrMapOvr>
    <a:masterClrMapping/>
  </p:clrMapOvr>
  <p:hf sldNum="0" hd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DAB69-9AC7-42D6-9E71-797C09242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628" y="466302"/>
            <a:ext cx="4011087" cy="1632056"/>
          </a:xfrm>
        </p:spPr>
        <p:txBody>
          <a:bodyPr anchor="b"/>
          <a:lstStyle>
            <a:lvl1pPr>
              <a:defRPr sz="326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BEFA45-EC58-406F-B2E6-D0D110E1AC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87122" y="1007083"/>
            <a:ext cx="6295965" cy="4970646"/>
          </a:xfrm>
        </p:spPr>
        <p:txBody>
          <a:bodyPr/>
          <a:lstStyle>
            <a:lvl1pPr marL="0" indent="0">
              <a:buNone/>
              <a:defRPr sz="3264"/>
            </a:lvl1pPr>
            <a:lvl2pPr marL="466298" indent="0">
              <a:buNone/>
              <a:defRPr sz="2856"/>
            </a:lvl2pPr>
            <a:lvl3pPr marL="932597" indent="0">
              <a:buNone/>
              <a:defRPr sz="2448"/>
            </a:lvl3pPr>
            <a:lvl4pPr marL="1398895" indent="0">
              <a:buNone/>
              <a:defRPr sz="2040"/>
            </a:lvl4pPr>
            <a:lvl5pPr marL="1865193" indent="0">
              <a:buNone/>
              <a:defRPr sz="2040"/>
            </a:lvl5pPr>
            <a:lvl6pPr marL="2331491" indent="0">
              <a:buNone/>
              <a:defRPr sz="2040"/>
            </a:lvl6pPr>
            <a:lvl7pPr marL="2797790" indent="0">
              <a:buNone/>
              <a:defRPr sz="2040"/>
            </a:lvl7pPr>
            <a:lvl8pPr marL="3264088" indent="0">
              <a:buNone/>
              <a:defRPr sz="2040"/>
            </a:lvl8pPr>
            <a:lvl9pPr marL="3730386" indent="0">
              <a:buNone/>
              <a:defRPr sz="204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4672FD-2DA0-425C-8A8A-072A78D3EB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6628" y="2098357"/>
            <a:ext cx="4011087" cy="3887467"/>
          </a:xfrm>
        </p:spPr>
        <p:txBody>
          <a:bodyPr/>
          <a:lstStyle>
            <a:lvl1pPr marL="0" indent="0">
              <a:buNone/>
              <a:defRPr sz="1632"/>
            </a:lvl1pPr>
            <a:lvl2pPr marL="466298" indent="0">
              <a:buNone/>
              <a:defRPr sz="1428"/>
            </a:lvl2pPr>
            <a:lvl3pPr marL="932597" indent="0">
              <a:buNone/>
              <a:defRPr sz="1224"/>
            </a:lvl3pPr>
            <a:lvl4pPr marL="1398895" indent="0">
              <a:buNone/>
              <a:defRPr sz="1020"/>
            </a:lvl4pPr>
            <a:lvl5pPr marL="1865193" indent="0">
              <a:buNone/>
              <a:defRPr sz="1020"/>
            </a:lvl5pPr>
            <a:lvl6pPr marL="2331491" indent="0">
              <a:buNone/>
              <a:defRPr sz="1020"/>
            </a:lvl6pPr>
            <a:lvl7pPr marL="2797790" indent="0">
              <a:buNone/>
              <a:defRPr sz="1020"/>
            </a:lvl7pPr>
            <a:lvl8pPr marL="3264088" indent="0">
              <a:buNone/>
              <a:defRPr sz="1020"/>
            </a:lvl8pPr>
            <a:lvl9pPr marL="3730386" indent="0">
              <a:buNone/>
              <a:defRPr sz="102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5E3779-8F8A-492D-8E63-429F1B034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CD916-858E-4499-93FE-2B9245269206}" type="datetimeFigureOut">
              <a:rPr lang="en-US" smtClean="0"/>
              <a:t>2/8/2020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B34171-E612-4BA9-96FC-3BB3DD26F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367728-B766-40B5-814A-E3D80CB12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3A826-EBB9-48F5-92B4-8CBCC797A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968260"/>
      </p:ext>
    </p:extLst>
  </p:cSld>
  <p:clrMapOvr>
    <a:masterClrMapping/>
  </p:clrMapOvr>
  <p:hf sldNum="0" hd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F48F7-DCE8-4B6B-9F74-08ED4C769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1AECA5-8DB9-4D57-9684-0744EA98F7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688EE8-D7F4-401E-BDFF-3B87D2730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CD916-858E-4499-93FE-2B9245269206}" type="datetimeFigureOut">
              <a:rPr lang="en-US" smtClean="0"/>
              <a:t>2/8/2020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D994D9-0370-41DA-A891-FCD851237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A589F-4DA0-4B73-8C98-4A68B2283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3A826-EBB9-48F5-92B4-8CBCC797A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809936"/>
      </p:ext>
    </p:extLst>
  </p:cSld>
  <p:clrMapOvr>
    <a:masterClrMapping/>
  </p:clrMapOvr>
  <p:hf sldNum="0" hd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BB18D8-8DBA-4E6A-BFC6-A3ADED8E39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99852" y="372394"/>
            <a:ext cx="2681615" cy="59275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4576EC-2157-4679-981D-C29740AD2A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55008" y="372394"/>
            <a:ext cx="7889389" cy="592753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0C20EE-85E8-4557-9DAF-775919CAA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CD916-858E-4499-93FE-2B9245269206}" type="datetimeFigureOut">
              <a:rPr lang="en-US" smtClean="0"/>
              <a:t>2/8/2020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722472-7D08-4915-BA3F-5ABE4EFB5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0AD4BE-0A04-4C95-9D51-C3DF52207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3A826-EBB9-48F5-92B4-8CBCC797A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408708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1192213"/>
            <a:ext cx="3690937" cy="917575"/>
          </a:xfrm>
        </p:spPr>
        <p:txBody>
          <a:bodyPr lIns="0" tIns="0" rIns="0" bIns="0"/>
          <a:lstStyle>
            <a:lvl1pPr>
              <a:defRPr sz="1800" spc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Contents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354764" y="1192213"/>
            <a:ext cx="3914774" cy="3862387"/>
          </a:xfrm>
        </p:spPr>
        <p:txBody>
          <a:bodyPr wrap="square" lIns="0" tIns="0" rIns="0" bIns="0">
            <a:noAutofit/>
          </a:bodyPr>
          <a:lstStyle>
            <a:lvl1pPr marL="0" indent="0" defTabSz="517525">
              <a:spcAft>
                <a:spcPts val="500"/>
              </a:spcAft>
              <a:buNone/>
              <a:defRPr sz="1800" spc="0" baseline="0">
                <a:solidFill>
                  <a:schemeClr val="tx2"/>
                </a:solidFill>
              </a:defRPr>
            </a:lvl1pPr>
            <a:lvl2pPr marL="228600" indent="0">
              <a:buNone/>
              <a:defRPr sz="1800"/>
            </a:lvl2pPr>
            <a:lvl3pPr marL="457200" indent="0">
              <a:buNone/>
              <a:defRPr sz="1800"/>
            </a:lvl3pPr>
            <a:lvl4pPr marL="685800" indent="0">
              <a:buNone/>
              <a:defRPr sz="1800"/>
            </a:lvl4pPr>
            <a:lvl5pPr marL="914400" indent="0">
              <a:buNone/>
              <a:defRPr sz="1800"/>
            </a:lvl5pPr>
          </a:lstStyle>
          <a:p>
            <a:pPr lvl="0"/>
            <a:r>
              <a:rPr lang="en-US" dirty="0"/>
              <a:t>##	Section Title</a:t>
            </a:r>
          </a:p>
        </p:txBody>
      </p:sp>
      <p:sp>
        <p:nvSpPr>
          <p:cNvPr id="6" name="Footer Placeholder 14">
            <a:extLst>
              <a:ext uri="{FF2B5EF4-FFF2-40B4-BE49-F238E27FC236}">
                <a16:creationId xmlns:a16="http://schemas.microsoft.com/office/drawing/2014/main" id="{5D44EBAA-1080-2641-A084-EB6038C6BC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9093" y="6578600"/>
            <a:ext cx="11819049" cy="120651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3167238818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1978148-DDB8-4B1B-91B8-28130218C585}"/>
              </a:ext>
            </a:extLst>
          </p:cNvPr>
          <p:cNvGrpSpPr/>
          <p:nvPr userDrawn="1"/>
        </p:nvGrpSpPr>
        <p:grpSpPr>
          <a:xfrm>
            <a:off x="0" y="-1"/>
            <a:ext cx="12436475" cy="6994526"/>
            <a:chOff x="0" y="-1"/>
            <a:chExt cx="12436475" cy="69945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8D04DB2-79EC-4907-BD28-E17FB4AFB5A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11427" r="6399"/>
            <a:stretch/>
          </p:blipFill>
          <p:spPr>
            <a:xfrm>
              <a:off x="2249423" y="0"/>
              <a:ext cx="10187052" cy="6994525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9454DF9-A0C8-42EE-B1B3-2A57EC8ACE0B}"/>
                </a:ext>
              </a:extLst>
            </p:cNvPr>
            <p:cNvSpPr/>
            <p:nvPr userDrawn="1"/>
          </p:nvSpPr>
          <p:spPr bwMode="auto">
            <a:xfrm>
              <a:off x="0" y="-1"/>
              <a:ext cx="2408238" cy="6994525"/>
            </a:xfrm>
            <a:prstGeom prst="rect">
              <a:avLst/>
            </a:prstGeom>
            <a:solidFill>
              <a:srgbClr val="E2E3E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13532A61-7338-495C-8787-A222781205FF}"/>
              </a:ext>
            </a:extLst>
          </p:cNvPr>
          <p:cNvSpPr/>
          <p:nvPr userDrawn="1"/>
        </p:nvSpPr>
        <p:spPr bwMode="auto">
          <a:xfrm>
            <a:off x="437277" y="2204497"/>
            <a:ext cx="7627938" cy="3657600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18C12CA-FF1E-41F6-84F9-03ED0B84EF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0562" y="4584725"/>
            <a:ext cx="6637838" cy="738664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 dirty="0"/>
              <a:t>Author name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6A627AC-F0E8-4823-99FD-AD035C641C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1960" y="2730874"/>
            <a:ext cx="6696440" cy="1828800"/>
          </a:xfr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Microsoft 365 title or event name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47B7F7-3EAA-3540-BC65-00BDB110EA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77" y="481923"/>
            <a:ext cx="1362456" cy="19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724230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D2F9142-6251-4BB1-B90A-DAFD69D513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4162" y="4944165"/>
            <a:ext cx="9801726" cy="683264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 dirty="0"/>
              <a:t>Author name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AABBF63-5EE7-4625-A83E-A114729508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560" y="3090314"/>
            <a:ext cx="9823498" cy="1828800"/>
          </a:xfr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Microsoft 365</a:t>
            </a:r>
            <a:br>
              <a:rPr lang="en-US" dirty="0"/>
            </a:br>
            <a:r>
              <a:rPr lang="en-US" dirty="0"/>
              <a:t>title or event name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1F9C5D-BBFD-AE42-A1D5-DA2C27C2E9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29" y="483228"/>
            <a:ext cx="1362456" cy="19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4531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2C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03158" y="5897245"/>
            <a:ext cx="7197633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483337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662" y="233152"/>
            <a:ext cx="11375536" cy="762786"/>
          </a:xfrm>
        </p:spPr>
        <p:txBody>
          <a:bodyPr/>
          <a:lstStyle>
            <a:lvl1pPr>
              <a:defRPr>
                <a:solidFill>
                  <a:srgbClr val="0072C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29662" y="1476622"/>
            <a:ext cx="11375536" cy="23083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76493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- Black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Microsoft Confidential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932418">
              <a:defRPr/>
            </a:pPr>
            <a:fld id="{27258FFF-F925-446B-8502-81C933981705}" type="slidenum">
              <a:rPr lang="en-US" smtClean="0">
                <a:solidFill>
                  <a:srgbClr val="FFFFFF"/>
                </a:solidFill>
              </a:rPr>
              <a:pPr defTabSz="932418"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508846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5">
            <a:extLst>
              <a:ext uri="{FF2B5EF4-FFF2-40B4-BE49-F238E27FC236}">
                <a16:creationId xmlns:a16="http://schemas.microsoft.com/office/drawing/2014/main" id="{60388DA1-8C2D-4FFD-88BD-DE4D7CEFD0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138" y="960438"/>
            <a:ext cx="7604124" cy="3629025"/>
          </a:xfrm>
          <a:noFill/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4800" spc="-50" baseline="0" dirty="0">
                <a:solidFill>
                  <a:schemeClr val="tx1"/>
                </a:solidFill>
              </a:defRPr>
            </a:lvl1pPr>
          </a:lstStyle>
          <a:p>
            <a:pPr marL="0" lvl="0">
              <a:lnSpc>
                <a:spcPts val="5600"/>
              </a:lnSpc>
            </a:pPr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6317212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Heading Segoe UI </a:t>
            </a:r>
            <a:r>
              <a:rPr lang="en-US" dirty="0" err="1"/>
              <a:t>Semibold</a:t>
            </a:r>
            <a:r>
              <a:rPr lang="en-US" dirty="0"/>
              <a:t> 28/32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5138" y="1961079"/>
            <a:ext cx="11533187" cy="615553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400"/>
              </a:lnSpc>
              <a:buNone/>
              <a:defRPr sz="2000" b="0" i="0" spc="0">
                <a:solidFill>
                  <a:schemeClr val="tx1"/>
                </a:solidFill>
                <a:latin typeface="+mj-lt"/>
              </a:defRPr>
            </a:lvl1pPr>
            <a:lvl2pPr marL="0" indent="0">
              <a:lnSpc>
                <a:spcPts val="2400"/>
              </a:lnSpc>
              <a:buNone/>
              <a:defRPr spc="0"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Large: subhead Segoe UI </a:t>
            </a:r>
            <a:r>
              <a:rPr lang="en-US" dirty="0" err="1"/>
              <a:t>Semibold</a:t>
            </a:r>
            <a:r>
              <a:rPr lang="en-US" dirty="0"/>
              <a:t> 20/24</a:t>
            </a:r>
          </a:p>
          <a:p>
            <a:pPr lvl="1"/>
            <a:r>
              <a:rPr lang="en-US" dirty="0"/>
              <a:t>Large: subhead Segoe UI Regular 20/24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65138" y="3214124"/>
            <a:ext cx="11533187" cy="444609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 b="0" spc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400" spc="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Medium: paragraph title Segoe UI </a:t>
            </a:r>
            <a:r>
              <a:rPr lang="en-US" dirty="0" err="1"/>
              <a:t>Semibold</a:t>
            </a:r>
            <a:r>
              <a:rPr lang="en-US" dirty="0"/>
              <a:t> 14/18</a:t>
            </a:r>
          </a:p>
          <a:p>
            <a:pPr lvl="1"/>
            <a:r>
              <a:rPr lang="en-US" dirty="0"/>
              <a:t>Body copy Segoe UI Regular 14/18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65138" y="4439603"/>
            <a:ext cx="11533187" cy="338554"/>
          </a:xfrm>
        </p:spPr>
        <p:txBody>
          <a:bodyPr lIns="0" tIns="0" rIns="0" bIns="0"/>
          <a:lstStyle>
            <a:lvl1pPr marL="0" indent="0">
              <a:lnSpc>
                <a:spcPts val="1200"/>
              </a:lnSpc>
              <a:spcBef>
                <a:spcPts val="0"/>
              </a:spcBef>
              <a:buNone/>
              <a:defRPr sz="1000" spc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spc="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0" indent="0">
              <a:lnSpc>
                <a:spcPct val="100000"/>
              </a:lnSpc>
              <a:buNone/>
              <a:defRPr/>
            </a:lvl5pPr>
          </a:lstStyle>
          <a:p>
            <a:pPr lvl="4"/>
            <a:r>
              <a:rPr lang="en-US" dirty="0"/>
              <a:t>Small caption: Segoe UI Bold 10/12</a:t>
            </a:r>
          </a:p>
          <a:p>
            <a:pPr lvl="1"/>
            <a:r>
              <a:rPr lang="en-US" dirty="0"/>
              <a:t>Small caption Segoe Regular 10/12</a:t>
            </a:r>
          </a:p>
        </p:txBody>
      </p:sp>
      <p:sp>
        <p:nvSpPr>
          <p:cNvPr id="9" name="Footer Placeholder 14">
            <a:extLst>
              <a:ext uri="{FF2B5EF4-FFF2-40B4-BE49-F238E27FC236}">
                <a16:creationId xmlns:a16="http://schemas.microsoft.com/office/drawing/2014/main" id="{792CEBAD-C5CC-0544-9FE5-B0B00445BA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9093" y="6578600"/>
            <a:ext cx="11819049" cy="120651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822088450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Text option 1: three column bulleted list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5138" y="1960860"/>
            <a:ext cx="9572625" cy="615553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400"/>
              </a:lnSpc>
              <a:buNone/>
              <a:defRPr lang="en-US" sz="2000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Subhead Segoe UI Regular 20/24. Dis </a:t>
            </a:r>
            <a:r>
              <a:rPr lang="en-US" dirty="0" err="1"/>
              <a:t>apid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simusanditis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ex et </a:t>
            </a:r>
            <a:r>
              <a:rPr lang="en-US" dirty="0" err="1"/>
              <a:t>illore</a:t>
            </a:r>
            <a:r>
              <a:rPr lang="en-US" dirty="0"/>
              <a:t>, </a:t>
            </a:r>
            <a:r>
              <a:rPr lang="en-US" dirty="0" err="1"/>
              <a:t>nectationet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dic</a:t>
            </a:r>
            <a:r>
              <a:rPr lang="en-US" dirty="0"/>
              <a:t> </a:t>
            </a:r>
            <a:r>
              <a:rPr lang="en-US" dirty="0" err="1"/>
              <a:t>tem</a:t>
            </a:r>
            <a:r>
              <a:rPr lang="en-US" dirty="0"/>
              <a:t> </a:t>
            </a:r>
            <a:r>
              <a:rPr lang="en-US" dirty="0" err="1"/>
              <a:t>vit</a:t>
            </a:r>
            <a:r>
              <a:rPr lang="en-US" dirty="0"/>
              <a:t> </a:t>
            </a:r>
            <a:r>
              <a:rPr lang="en-US" dirty="0" err="1"/>
              <a:t>velestium</a:t>
            </a:r>
            <a:r>
              <a:rPr lang="en-US" dirty="0"/>
              <a:t> </a:t>
            </a:r>
            <a:r>
              <a:rPr lang="en-US" dirty="0" err="1"/>
              <a:t>reperro</a:t>
            </a:r>
            <a:r>
              <a:rPr lang="en-US" dirty="0"/>
              <a:t> </a:t>
            </a:r>
            <a:r>
              <a:rPr lang="en-US" dirty="0" err="1"/>
              <a:t>rroviduntion</a:t>
            </a:r>
            <a:r>
              <a:rPr lang="en-US" dirty="0"/>
              <a:t> </a:t>
            </a:r>
            <a:r>
              <a:rPr lang="en-US" dirty="0" err="1"/>
              <a:t>conem</a:t>
            </a:r>
            <a:r>
              <a:rPr lang="en-US" dirty="0"/>
              <a:t> </a:t>
            </a:r>
            <a:r>
              <a:rPr lang="en-US" dirty="0" err="1"/>
              <a:t>rehend</a:t>
            </a:r>
            <a:r>
              <a:rPr lang="en-US" dirty="0"/>
              <a:t>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65138" y="3214124"/>
            <a:ext cx="3690937" cy="2675989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None/>
              <a:defRPr sz="1400" b="0" spc="0" baseline="0">
                <a:solidFill>
                  <a:schemeClr val="tx2"/>
                </a:solidFill>
                <a:latin typeface="+mj-lt"/>
              </a:defRPr>
            </a:lvl1pPr>
            <a:lvl2pPr marL="285750" marR="0" indent="-285750" algn="l" defTabSz="932742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 lang="en-US" sz="1400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Paragraph title Segoe UI </a:t>
            </a:r>
            <a:r>
              <a:rPr lang="en-US" dirty="0" err="1"/>
              <a:t>Semibold</a:t>
            </a:r>
            <a:r>
              <a:rPr lang="en-US" dirty="0"/>
              <a:t> 14/18</a:t>
            </a:r>
          </a:p>
          <a:p>
            <a:pPr marL="285750" marR="0" lvl="1" indent="-285750" algn="l" defTabSz="932742" rtl="0" eaLnBrk="1" fontAlgn="auto" latinLnBrk="0" hangingPunct="1">
              <a:lnSpc>
                <a:spcPts val="1800"/>
              </a:lnSpc>
              <a:spcBef>
                <a:spcPts val="12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 dirty="0"/>
              <a:t>Body copy Segoe Regular 14/18.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 </a:t>
            </a:r>
            <a:r>
              <a:rPr lang="en-US" dirty="0" err="1"/>
              <a:t>Urestempor</a:t>
            </a:r>
            <a:r>
              <a:rPr lang="en-US" dirty="0"/>
              <a:t> ra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velique</a:t>
            </a:r>
            <a:r>
              <a:rPr lang="en-US" dirty="0"/>
              <a:t> </a:t>
            </a:r>
            <a:r>
              <a:rPr lang="en-US" dirty="0" err="1"/>
              <a:t>perum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qui </a:t>
            </a:r>
            <a:r>
              <a:rPr lang="en-US" dirty="0" err="1"/>
              <a:t>omnimus</a:t>
            </a:r>
            <a:r>
              <a:rPr lang="en-US" dirty="0"/>
              <a:t>, sunt </a:t>
            </a:r>
            <a:r>
              <a:rPr lang="en-US" dirty="0" err="1"/>
              <a:t>fuga</a:t>
            </a:r>
            <a:r>
              <a:rPr lang="en-US" dirty="0"/>
              <a:t>.</a:t>
            </a:r>
          </a:p>
          <a:p>
            <a:pPr marL="285750" marR="0" lvl="1" indent="-285750" algn="l" defTabSz="932742" rtl="0" eaLnBrk="1" fontAlgn="auto" latinLnBrk="0" hangingPunct="1">
              <a:lnSpc>
                <a:spcPts val="1800"/>
              </a:lnSpc>
              <a:spcBef>
                <a:spcPts val="1200"/>
              </a:spcBef>
              <a:spcAft>
                <a:spcPts val="0"/>
              </a:spcAft>
              <a:buClrTx/>
              <a:buSzPct val="90000"/>
              <a:tabLst/>
              <a:defRPr/>
            </a:pPr>
            <a:r>
              <a:rPr lang="en-US" dirty="0"/>
              <a:t>Body copy Segoe Regular 14/18.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 </a:t>
            </a:r>
            <a:r>
              <a:rPr lang="en-US" dirty="0" err="1"/>
              <a:t>Urestempor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velique</a:t>
            </a:r>
            <a:r>
              <a:rPr lang="en-US" dirty="0"/>
              <a:t> </a:t>
            </a:r>
            <a:r>
              <a:rPr lang="en-US" dirty="0" err="1"/>
              <a:t>perum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qui </a:t>
            </a:r>
            <a:r>
              <a:rPr lang="en-US" dirty="0" err="1"/>
              <a:t>omnimus</a:t>
            </a:r>
            <a:r>
              <a:rPr lang="en-US" dirty="0"/>
              <a:t>, </a:t>
            </a:r>
            <a:r>
              <a:rPr lang="en-US" dirty="0" err="1"/>
              <a:t>sunt</a:t>
            </a:r>
            <a:r>
              <a:rPr lang="en-US" dirty="0"/>
              <a:t> </a:t>
            </a:r>
            <a:r>
              <a:rPr lang="en-US" dirty="0" err="1"/>
              <a:t>fuga</a:t>
            </a:r>
            <a:r>
              <a:rPr lang="en-US" dirty="0"/>
              <a:t>.</a:t>
            </a:r>
          </a:p>
          <a:p>
            <a:pPr lvl="1"/>
            <a:endParaRPr lang="en-US" dirty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03383CEA-4FEB-4C9E-B7D6-3B36BC8EB7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05042" y="3214124"/>
            <a:ext cx="3690937" cy="2675989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None/>
              <a:defRPr sz="1400" b="0" spc="0" baseline="0">
                <a:solidFill>
                  <a:schemeClr val="tx2"/>
                </a:solidFill>
                <a:latin typeface="+mj-lt"/>
              </a:defRPr>
            </a:lvl1pPr>
            <a:lvl2pPr marL="285750" marR="0" indent="-285750" algn="l" defTabSz="932742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 lang="en-US" sz="1400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Paragraph title Segoe UI </a:t>
            </a:r>
            <a:r>
              <a:rPr lang="en-US" dirty="0" err="1"/>
              <a:t>Semibold</a:t>
            </a:r>
            <a:r>
              <a:rPr lang="en-US" dirty="0"/>
              <a:t> 14/18</a:t>
            </a:r>
          </a:p>
          <a:p>
            <a:pPr marL="285750" marR="0" lvl="1" indent="-285750" algn="l" defTabSz="932742" rtl="0" eaLnBrk="1" fontAlgn="auto" latinLnBrk="0" hangingPunct="1">
              <a:lnSpc>
                <a:spcPts val="1800"/>
              </a:lnSpc>
              <a:spcBef>
                <a:spcPts val="12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 dirty="0"/>
              <a:t>Body copy Segoe Regular 14/18.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 </a:t>
            </a:r>
            <a:r>
              <a:rPr lang="en-US" dirty="0" err="1"/>
              <a:t>Urestempor</a:t>
            </a:r>
            <a:r>
              <a:rPr lang="en-US" dirty="0"/>
              <a:t> ra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velique</a:t>
            </a:r>
            <a:r>
              <a:rPr lang="en-US" dirty="0"/>
              <a:t> </a:t>
            </a:r>
            <a:r>
              <a:rPr lang="en-US" dirty="0" err="1"/>
              <a:t>perum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qui </a:t>
            </a:r>
            <a:r>
              <a:rPr lang="en-US" dirty="0" err="1"/>
              <a:t>omnimus</a:t>
            </a:r>
            <a:r>
              <a:rPr lang="en-US" dirty="0"/>
              <a:t>, sunt </a:t>
            </a:r>
            <a:r>
              <a:rPr lang="en-US" dirty="0" err="1"/>
              <a:t>fuga</a:t>
            </a:r>
            <a:r>
              <a:rPr lang="en-US" dirty="0"/>
              <a:t>.</a:t>
            </a:r>
          </a:p>
          <a:p>
            <a:pPr marL="285750" marR="0" lvl="1" indent="-285750" algn="l" defTabSz="932742" rtl="0" eaLnBrk="1" fontAlgn="auto" latinLnBrk="0" hangingPunct="1">
              <a:lnSpc>
                <a:spcPts val="1800"/>
              </a:lnSpc>
              <a:spcBef>
                <a:spcPts val="1200"/>
              </a:spcBef>
              <a:spcAft>
                <a:spcPts val="0"/>
              </a:spcAft>
              <a:buClrTx/>
              <a:buSzPct val="90000"/>
              <a:tabLst/>
              <a:defRPr/>
            </a:pPr>
            <a:r>
              <a:rPr lang="en-US" dirty="0"/>
              <a:t>Body copy Segoe Regular 14/18.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 </a:t>
            </a:r>
            <a:r>
              <a:rPr lang="en-US" dirty="0" err="1"/>
              <a:t>Urestempor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velique</a:t>
            </a:r>
            <a:r>
              <a:rPr lang="en-US" dirty="0"/>
              <a:t> </a:t>
            </a:r>
            <a:r>
              <a:rPr lang="en-US" dirty="0" err="1"/>
              <a:t>perum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qui </a:t>
            </a:r>
            <a:r>
              <a:rPr lang="en-US" dirty="0" err="1"/>
              <a:t>omnimus</a:t>
            </a:r>
            <a:r>
              <a:rPr lang="en-US" dirty="0"/>
              <a:t>, </a:t>
            </a:r>
            <a:r>
              <a:rPr lang="en-US" dirty="0" err="1"/>
              <a:t>sunt</a:t>
            </a:r>
            <a:r>
              <a:rPr lang="en-US" dirty="0"/>
              <a:t> </a:t>
            </a:r>
            <a:r>
              <a:rPr lang="en-US" dirty="0" err="1"/>
              <a:t>fuga</a:t>
            </a:r>
            <a:r>
              <a:rPr lang="en-US" dirty="0"/>
              <a:t>.</a:t>
            </a:r>
          </a:p>
          <a:p>
            <a:pPr lvl="1"/>
            <a:endParaRPr lang="en-US" dirty="0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35007055-7118-477F-B301-DB401591FA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13383" y="3214124"/>
            <a:ext cx="3690937" cy="2675989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None/>
              <a:defRPr sz="1400" b="0" spc="0" baseline="0">
                <a:solidFill>
                  <a:schemeClr val="tx2"/>
                </a:solidFill>
                <a:latin typeface="+mj-lt"/>
              </a:defRPr>
            </a:lvl1pPr>
            <a:lvl2pPr marL="285750" marR="0" indent="-285750" algn="l" defTabSz="932742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 lang="en-US" sz="1400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Paragraph title Segoe UI </a:t>
            </a:r>
            <a:r>
              <a:rPr lang="en-US" dirty="0" err="1"/>
              <a:t>Semibold</a:t>
            </a:r>
            <a:r>
              <a:rPr lang="en-US" dirty="0"/>
              <a:t> 14/18</a:t>
            </a:r>
          </a:p>
          <a:p>
            <a:pPr marL="285750" marR="0" lvl="1" indent="-285750" algn="l" defTabSz="932742" rtl="0" eaLnBrk="1" fontAlgn="auto" latinLnBrk="0" hangingPunct="1">
              <a:lnSpc>
                <a:spcPts val="1800"/>
              </a:lnSpc>
              <a:spcBef>
                <a:spcPts val="12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 dirty="0"/>
              <a:t>Body copy Segoe Regular 14/18.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 </a:t>
            </a:r>
            <a:r>
              <a:rPr lang="en-US" dirty="0" err="1"/>
              <a:t>Urestempor</a:t>
            </a:r>
            <a:r>
              <a:rPr lang="en-US" dirty="0"/>
              <a:t> ra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velique</a:t>
            </a:r>
            <a:r>
              <a:rPr lang="en-US" dirty="0"/>
              <a:t> </a:t>
            </a:r>
            <a:r>
              <a:rPr lang="en-US" dirty="0" err="1"/>
              <a:t>perum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qui </a:t>
            </a:r>
            <a:r>
              <a:rPr lang="en-US" dirty="0" err="1"/>
              <a:t>omnimus</a:t>
            </a:r>
            <a:r>
              <a:rPr lang="en-US" dirty="0"/>
              <a:t>, sunt </a:t>
            </a:r>
            <a:r>
              <a:rPr lang="en-US" dirty="0" err="1"/>
              <a:t>fuga</a:t>
            </a:r>
            <a:r>
              <a:rPr lang="en-US" dirty="0"/>
              <a:t>.</a:t>
            </a:r>
          </a:p>
          <a:p>
            <a:pPr marL="285750" marR="0" lvl="1" indent="-285750" algn="l" defTabSz="932742" rtl="0" eaLnBrk="1" fontAlgn="auto" latinLnBrk="0" hangingPunct="1">
              <a:lnSpc>
                <a:spcPts val="1800"/>
              </a:lnSpc>
              <a:spcBef>
                <a:spcPts val="1200"/>
              </a:spcBef>
              <a:spcAft>
                <a:spcPts val="0"/>
              </a:spcAft>
              <a:buClrTx/>
              <a:buSzPct val="90000"/>
              <a:tabLst/>
              <a:defRPr/>
            </a:pPr>
            <a:r>
              <a:rPr lang="en-US" dirty="0"/>
              <a:t>Body copy Segoe Regular 14/18.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 </a:t>
            </a:r>
            <a:r>
              <a:rPr lang="en-US" dirty="0" err="1"/>
              <a:t>Urestempor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velique</a:t>
            </a:r>
            <a:r>
              <a:rPr lang="en-US" dirty="0"/>
              <a:t> </a:t>
            </a:r>
            <a:r>
              <a:rPr lang="en-US" dirty="0" err="1"/>
              <a:t>perum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qui </a:t>
            </a:r>
            <a:r>
              <a:rPr lang="en-US" dirty="0" err="1"/>
              <a:t>omnimus</a:t>
            </a:r>
            <a:r>
              <a:rPr lang="en-US" dirty="0"/>
              <a:t>, </a:t>
            </a:r>
            <a:r>
              <a:rPr lang="en-US" dirty="0" err="1"/>
              <a:t>sunt</a:t>
            </a:r>
            <a:r>
              <a:rPr lang="en-US" dirty="0"/>
              <a:t> </a:t>
            </a:r>
            <a:r>
              <a:rPr lang="en-US" dirty="0" err="1"/>
              <a:t>fuga</a:t>
            </a:r>
            <a:r>
              <a:rPr lang="en-US" dirty="0"/>
              <a:t>.</a:t>
            </a:r>
          </a:p>
          <a:p>
            <a:pPr lvl="1"/>
            <a:endParaRPr lang="en-US" dirty="0"/>
          </a:p>
        </p:txBody>
      </p:sp>
      <p:sp>
        <p:nvSpPr>
          <p:cNvPr id="9" name="Footer Placeholder 14">
            <a:extLst>
              <a:ext uri="{FF2B5EF4-FFF2-40B4-BE49-F238E27FC236}">
                <a16:creationId xmlns:a16="http://schemas.microsoft.com/office/drawing/2014/main" id="{5E8D43B7-8257-D84A-AC54-1B6FD26315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9093" y="6578600"/>
            <a:ext cx="11819049" cy="120651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2693854987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Text option 2: two columns copy heavy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99E39B6D-21AF-485C-B606-D6EA248988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38" y="2410676"/>
            <a:ext cx="3690937" cy="2483629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900"/>
              </a:spcBef>
              <a:buNone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>
              <a:spcBef>
                <a:spcPts val="1200"/>
              </a:spcBef>
            </a:pPr>
            <a:r>
              <a:rPr lang="en-US" b="0" dirty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dirty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 dirty="0">
                <a:solidFill>
                  <a:schemeClr val="tx2"/>
                </a:solidFill>
                <a:latin typeface="+mj-lt"/>
              </a:rPr>
              <a:t> 14/18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sit et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 </a:t>
            </a:r>
            <a:r>
              <a:rPr lang="en-US" dirty="0" err="1"/>
              <a:t>Urestempor</a:t>
            </a:r>
            <a:r>
              <a:rPr lang="en-US" dirty="0"/>
              <a:t> ra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velique</a:t>
            </a:r>
            <a:r>
              <a:rPr lang="en-US" dirty="0"/>
              <a:t> </a:t>
            </a:r>
            <a:r>
              <a:rPr lang="en-US" dirty="0" err="1"/>
              <a:t>perum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qui </a:t>
            </a:r>
            <a:r>
              <a:rPr lang="en-US" dirty="0" err="1"/>
              <a:t>omnimus</a:t>
            </a:r>
            <a:r>
              <a:rPr lang="en-US" dirty="0"/>
              <a:t>, sunt </a:t>
            </a:r>
            <a:r>
              <a:rPr lang="en-US" dirty="0" err="1"/>
              <a:t>fuga</a:t>
            </a:r>
            <a:r>
              <a:rPr lang="en-US" dirty="0"/>
              <a:t>.</a:t>
            </a:r>
          </a:p>
          <a:p>
            <a:pPr lvl="1"/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D0D85DDD-B7EA-4D73-BA98-A5ACF1DB2D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89438" y="2410676"/>
            <a:ext cx="3690937" cy="2483629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900"/>
              </a:spcBef>
              <a:buNone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>
              <a:spcBef>
                <a:spcPts val="1200"/>
              </a:spcBef>
            </a:pPr>
            <a:r>
              <a:rPr lang="en-US" b="0" dirty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dirty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 dirty="0">
                <a:solidFill>
                  <a:schemeClr val="tx2"/>
                </a:solidFill>
                <a:latin typeface="+mj-lt"/>
              </a:rPr>
              <a:t> 14/18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sit et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 </a:t>
            </a:r>
            <a:r>
              <a:rPr lang="en-US" dirty="0" err="1"/>
              <a:t>Urestempor</a:t>
            </a:r>
            <a:r>
              <a:rPr lang="en-US" dirty="0"/>
              <a:t> ra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velique</a:t>
            </a:r>
            <a:r>
              <a:rPr lang="en-US" dirty="0"/>
              <a:t> </a:t>
            </a:r>
            <a:r>
              <a:rPr lang="en-US" dirty="0" err="1"/>
              <a:t>perum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qui </a:t>
            </a:r>
            <a:r>
              <a:rPr lang="en-US" dirty="0" err="1"/>
              <a:t>omnimus</a:t>
            </a:r>
            <a:r>
              <a:rPr lang="en-US" dirty="0"/>
              <a:t>, sunt </a:t>
            </a:r>
            <a:r>
              <a:rPr lang="en-US" dirty="0" err="1"/>
              <a:t>fuga</a:t>
            </a:r>
            <a:r>
              <a:rPr lang="en-US" dirty="0"/>
              <a:t>.</a:t>
            </a:r>
          </a:p>
          <a:p>
            <a:pPr lvl="1"/>
            <a:endParaRPr lang="en-US" dirty="0"/>
          </a:p>
        </p:txBody>
      </p:sp>
      <p:sp>
        <p:nvSpPr>
          <p:cNvPr id="6" name="Footer Placeholder 14">
            <a:extLst>
              <a:ext uri="{FF2B5EF4-FFF2-40B4-BE49-F238E27FC236}">
                <a16:creationId xmlns:a16="http://schemas.microsoft.com/office/drawing/2014/main" id="{138E79E6-9873-FD4B-AE77-547F8559A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9093" y="6578600"/>
            <a:ext cx="11819049" cy="120651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1118396200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sz="quarter" idx="17" hasCustomPrompt="1"/>
          </p:nvPr>
        </p:nvSpPr>
        <p:spPr>
          <a:xfrm>
            <a:off x="474281" y="1631570"/>
            <a:ext cx="3681793" cy="3161094"/>
          </a:xfrm>
          <a:blipFill>
            <a:blip r:embed="rId2"/>
            <a:stretch>
              <a:fillRect/>
            </a:stretch>
          </a:blipFill>
        </p:spPr>
        <p:txBody>
          <a:bodyPr anchor="ctr" anchorCtr="0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Place photo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Text option 3: three columns images and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65138" y="5026024"/>
            <a:ext cx="3690937" cy="1209675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900"/>
              </a:spcBef>
              <a:buNone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>
              <a:spcBef>
                <a:spcPts val="1200"/>
              </a:spcBef>
            </a:pPr>
            <a:r>
              <a:rPr lang="en-US" b="0" dirty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dirty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 dirty="0">
                <a:solidFill>
                  <a:schemeClr val="tx2"/>
                </a:solidFill>
                <a:latin typeface="+mj-lt"/>
              </a:rPr>
              <a:t> 14/18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sit et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8307388" y="5026024"/>
            <a:ext cx="3690937" cy="1209675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900"/>
              </a:spcBef>
              <a:buNone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>
              <a:spcBef>
                <a:spcPts val="1200"/>
              </a:spcBef>
            </a:pPr>
            <a:r>
              <a:rPr lang="en-US" b="0" dirty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dirty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 dirty="0">
                <a:solidFill>
                  <a:schemeClr val="tx2"/>
                </a:solidFill>
                <a:latin typeface="+mj-lt"/>
              </a:rPr>
              <a:t> 14/18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sit et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</a:t>
            </a:r>
          </a:p>
        </p:txBody>
      </p:sp>
      <p:sp>
        <p:nvSpPr>
          <p:cNvPr id="25" name="Content Placeholder 15">
            <a:extLst>
              <a:ext uri="{FF2B5EF4-FFF2-40B4-BE49-F238E27FC236}">
                <a16:creationId xmlns:a16="http://schemas.microsoft.com/office/drawing/2014/main" id="{FF38BC9F-387A-498E-A040-4619A490AEDD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386263" y="1631570"/>
            <a:ext cx="3681793" cy="3161094"/>
          </a:xfrm>
          <a:blipFill>
            <a:blip r:embed="rId3"/>
            <a:stretch>
              <a:fillRect/>
            </a:stretch>
          </a:blipFill>
        </p:spPr>
        <p:txBody>
          <a:bodyPr anchor="ctr" anchorCtr="0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Place photo</a:t>
            </a:r>
          </a:p>
        </p:txBody>
      </p:sp>
      <p:sp>
        <p:nvSpPr>
          <p:cNvPr id="26" name="Content Placeholder 15">
            <a:extLst>
              <a:ext uri="{FF2B5EF4-FFF2-40B4-BE49-F238E27FC236}">
                <a16:creationId xmlns:a16="http://schemas.microsoft.com/office/drawing/2014/main" id="{EEF5E46D-3409-4544-8C4E-211F133E580F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307388" y="1631568"/>
            <a:ext cx="3681793" cy="3161095"/>
          </a:xfrm>
          <a:blipFill>
            <a:blip r:embed="rId4"/>
            <a:stretch>
              <a:fillRect/>
            </a:stretch>
          </a:blipFill>
        </p:spPr>
        <p:txBody>
          <a:bodyPr anchor="ctr" anchorCtr="0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Place photo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197742EC-5845-4BB1-84A3-00C1CF89012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89438" y="5026024"/>
            <a:ext cx="3690937" cy="1209675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900"/>
              </a:spcBef>
              <a:buNone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>
              <a:spcBef>
                <a:spcPts val="1200"/>
              </a:spcBef>
            </a:pPr>
            <a:r>
              <a:rPr lang="en-US" b="0" dirty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dirty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 dirty="0">
                <a:solidFill>
                  <a:schemeClr val="tx2"/>
                </a:solidFill>
                <a:latin typeface="+mj-lt"/>
              </a:rPr>
              <a:t> 14/18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sit et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</a:t>
            </a:r>
          </a:p>
        </p:txBody>
      </p:sp>
      <p:sp>
        <p:nvSpPr>
          <p:cNvPr id="12" name="Footer Placeholder 14">
            <a:extLst>
              <a:ext uri="{FF2B5EF4-FFF2-40B4-BE49-F238E27FC236}">
                <a16:creationId xmlns:a16="http://schemas.microsoft.com/office/drawing/2014/main" id="{CA59C6B7-B917-1840-9DE3-C346678711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9093" y="6578600"/>
            <a:ext cx="11819049" cy="120651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2669954851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5137" y="567457"/>
            <a:ext cx="11533187" cy="830020"/>
          </a:xfrm>
          <a:prstGeom prst="rect">
            <a:avLst/>
          </a:prstGeom>
        </p:spPr>
        <p:txBody>
          <a:bodyPr vert="horz" wrap="square" lIns="0" tIns="91440" rIns="146304" bIns="91440" rtlCol="0" anchor="t">
            <a:noAutofit/>
          </a:bodyPr>
          <a:lstStyle/>
          <a:p>
            <a:r>
              <a:rPr lang="en-US" dirty="0"/>
              <a:t>Heading Segoe UI </a:t>
            </a:r>
            <a:r>
              <a:rPr lang="en-US" dirty="0" err="1"/>
              <a:t>Semibold</a:t>
            </a:r>
            <a:r>
              <a:rPr lang="en-US" dirty="0"/>
              <a:t> 28/32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65137" y="1853742"/>
            <a:ext cx="11533187" cy="2369880"/>
          </a:xfrm>
          <a:prstGeom prst="rect">
            <a:avLst/>
          </a:prstGeom>
        </p:spPr>
        <p:txBody>
          <a:bodyPr vert="horz" wrap="square" lIns="0" tIns="91440" rIns="146304" bIns="91440" rtlCol="0">
            <a:spAutoFit/>
          </a:bodyPr>
          <a:lstStyle/>
          <a:p>
            <a:pPr lvl="0"/>
            <a:r>
              <a:rPr lang="en-US" dirty="0"/>
              <a:t>H2 Segoe UI </a:t>
            </a:r>
            <a:r>
              <a:rPr lang="en-US" dirty="0" err="1"/>
              <a:t>Semibold</a:t>
            </a:r>
            <a:r>
              <a:rPr lang="en-US" dirty="0"/>
              <a:t> 20/24</a:t>
            </a:r>
          </a:p>
          <a:p>
            <a:pPr lvl="1"/>
            <a:r>
              <a:rPr lang="en-US" dirty="0"/>
              <a:t>B1 Segoe UI Regular 20/24 </a:t>
            </a:r>
          </a:p>
          <a:p>
            <a:pPr lvl="1"/>
            <a:endParaRPr lang="en-US" dirty="0"/>
          </a:p>
          <a:p>
            <a:pPr lvl="2"/>
            <a:r>
              <a:rPr lang="en-US" dirty="0"/>
              <a:t>H3 Segoe UI </a:t>
            </a:r>
            <a:r>
              <a:rPr lang="en-US" dirty="0" err="1"/>
              <a:t>Semibold</a:t>
            </a:r>
            <a:r>
              <a:rPr lang="en-US" dirty="0"/>
              <a:t> 14/18</a:t>
            </a:r>
          </a:p>
          <a:p>
            <a:pPr lvl="3"/>
            <a:r>
              <a:rPr lang="en-US" dirty="0"/>
              <a:t>B2 Segoe UI Regular 14/18</a:t>
            </a:r>
          </a:p>
          <a:p>
            <a:pPr lvl="3"/>
            <a:endParaRPr lang="en-US" dirty="0"/>
          </a:p>
          <a:p>
            <a:pPr lvl="4"/>
            <a:r>
              <a:rPr lang="en-US" dirty="0"/>
              <a:t>H4 Segoe UI Bold 10/12</a:t>
            </a:r>
          </a:p>
          <a:p>
            <a:pPr lvl="6"/>
            <a:r>
              <a:rPr lang="en-US" dirty="0"/>
              <a:t>B3 Segoe UI Regular 10/12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699A560D-F2FE-428C-A24D-30E7600CC7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9093" y="6578600"/>
            <a:ext cx="11819049" cy="120651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18797" y="2898552"/>
            <a:ext cx="6985725" cy="118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724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2" r:id="rId1"/>
    <p:sldLayoutId id="2147484553" r:id="rId2"/>
    <p:sldLayoutId id="2147484555" r:id="rId3"/>
    <p:sldLayoutId id="2147484578" r:id="rId4"/>
    <p:sldLayoutId id="2147484556" r:id="rId5"/>
    <p:sldLayoutId id="2147484557" r:id="rId6"/>
    <p:sldLayoutId id="2147484558" r:id="rId7"/>
    <p:sldLayoutId id="2147484559" r:id="rId8"/>
    <p:sldLayoutId id="2147484560" r:id="rId9"/>
    <p:sldLayoutId id="2147484561" r:id="rId10"/>
    <p:sldLayoutId id="2147484562" r:id="rId11"/>
    <p:sldLayoutId id="2147484563" r:id="rId12"/>
    <p:sldLayoutId id="2147484564" r:id="rId13"/>
    <p:sldLayoutId id="2147484566" r:id="rId14"/>
    <p:sldLayoutId id="2147484567" r:id="rId15"/>
    <p:sldLayoutId id="2147484568" r:id="rId16"/>
    <p:sldLayoutId id="2147484577" r:id="rId17"/>
    <p:sldLayoutId id="2147484570" r:id="rId18"/>
    <p:sldLayoutId id="2147484571" r:id="rId19"/>
    <p:sldLayoutId id="2147484572" r:id="rId20"/>
    <p:sldLayoutId id="2147484576" r:id="rId21"/>
    <p:sldLayoutId id="2147484579" r:id="rId22"/>
    <p:sldLayoutId id="2147484593" r:id="rId23"/>
    <p:sldLayoutId id="2147484594" r:id="rId24"/>
    <p:sldLayoutId id="2147484595" r:id="rId25"/>
    <p:sldLayoutId id="2147484596" r:id="rId26"/>
    <p:sldLayoutId id="2147484630" r:id="rId27"/>
    <p:sldLayoutId id="2147484631" r:id="rId28"/>
    <p:sldLayoutId id="2147484632" r:id="rId29"/>
    <p:sldLayoutId id="2147484646" r:id="rId30"/>
    <p:sldLayoutId id="2147484647" r:id="rId31"/>
    <p:sldLayoutId id="2147484648" r:id="rId32"/>
    <p:sldLayoutId id="2147484649" r:id="rId33"/>
    <p:sldLayoutId id="2147484763" r:id="rId34"/>
    <p:sldLayoutId id="2147484764" r:id="rId35"/>
    <p:sldLayoutId id="2147484765" r:id="rId36"/>
    <p:sldLayoutId id="2147484792" r:id="rId37"/>
    <p:sldLayoutId id="2147484793" r:id="rId38"/>
  </p:sldLayoutIdLst>
  <p:transition>
    <p:fade/>
  </p:transition>
  <p:hf sldNum="0" hdr="0" dt="0"/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2800" b="0" kern="1200" cap="none" spc="-50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UI" pitchFamily="34" charset="0"/>
        </a:defRPr>
      </a:lvl1pPr>
    </p:titleStyle>
    <p:bodyStyle>
      <a:lvl1pPr marL="0" marR="0" indent="0" algn="l" defTabSz="932742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2400" kern="1200" spc="-50" baseline="0">
          <a:solidFill>
            <a:schemeClr val="tx1"/>
          </a:solidFill>
          <a:latin typeface="+mj-lt"/>
          <a:ea typeface="+mn-ea"/>
          <a:cs typeface="+mn-cs"/>
        </a:defRPr>
      </a:lvl1pPr>
      <a:lvl2pPr marL="0" marR="0" indent="0" algn="l" defTabSz="932742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20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0" marR="0" indent="0" algn="l" defTabSz="932742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800" kern="1200" spc="0" baseline="0">
          <a:solidFill>
            <a:schemeClr val="tx2"/>
          </a:solidFill>
          <a:latin typeface="+mj-lt"/>
          <a:ea typeface="+mn-ea"/>
          <a:cs typeface="+mn-cs"/>
        </a:defRPr>
      </a:lvl3pPr>
      <a:lvl4pPr marL="0" marR="0" indent="0" algn="l" defTabSz="932742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8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0" marR="0" indent="0" algn="l" defTabSz="932742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200" b="1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331854" indent="0" algn="l" defTabSz="932742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32742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1" pos="1349" userDrawn="1">
          <p15:clr>
            <a:srgbClr val="C35EA4"/>
          </p15:clr>
        </p15:guide>
        <p15:guide id="32" pos="1528" userDrawn="1">
          <p15:clr>
            <a:srgbClr val="C35EA4"/>
          </p15:clr>
        </p15:guide>
        <p15:guide id="33" pos="2621" userDrawn="1">
          <p15:clr>
            <a:srgbClr val="C35EA4"/>
          </p15:clr>
        </p15:guide>
        <p15:guide id="34" pos="2765" userDrawn="1">
          <p15:clr>
            <a:srgbClr val="C35EA4"/>
          </p15:clr>
        </p15:guide>
        <p15:guide id="35" pos="3854" userDrawn="1">
          <p15:clr>
            <a:srgbClr val="C35EA4"/>
          </p15:clr>
        </p15:guide>
        <p15:guide id="36" pos="4003" userDrawn="1">
          <p15:clr>
            <a:srgbClr val="C35EA4"/>
          </p15:clr>
        </p15:guide>
        <p15:guide id="37" pos="5083" userDrawn="1">
          <p15:clr>
            <a:srgbClr val="C35EA4"/>
          </p15:clr>
        </p15:guide>
        <p15:guide id="38" pos="5230" userDrawn="1">
          <p15:clr>
            <a:srgbClr val="C35EA4"/>
          </p15:clr>
        </p15:guide>
        <p15:guide id="39" pos="6323" userDrawn="1">
          <p15:clr>
            <a:srgbClr val="C35EA4"/>
          </p15:clr>
        </p15:guide>
        <p15:guide id="40" pos="6469" userDrawn="1">
          <p15:clr>
            <a:srgbClr val="C35EA4"/>
          </p15:clr>
        </p15:guide>
        <p15:guide id="41" pos="293" userDrawn="1">
          <p15:clr>
            <a:srgbClr val="F26B43"/>
          </p15:clr>
        </p15:guide>
        <p15:guide id="42" pos="7565" userDrawn="1">
          <p15:clr>
            <a:srgbClr val="F26B43"/>
          </p15:clr>
        </p15:guide>
        <p15:guide id="43" orient="horz" pos="751" userDrawn="1">
          <p15:clr>
            <a:srgbClr val="5ACBF0"/>
          </p15:clr>
        </p15:guide>
        <p15:guide id="44" orient="horz" pos="1387" userDrawn="1">
          <p15:clr>
            <a:srgbClr val="5ACBF0"/>
          </p15:clr>
        </p15:guide>
        <p15:guide id="45" orient="horz" pos="605" userDrawn="1">
          <p15:clr>
            <a:srgbClr val="5ACBF0"/>
          </p15:clr>
        </p15:guide>
        <p15:guide id="46" orient="horz" pos="1514" userDrawn="1">
          <p15:clr>
            <a:srgbClr val="5ACBF0"/>
          </p15:clr>
        </p15:guide>
        <p15:guide id="47" orient="horz" pos="2130" userDrawn="1">
          <p15:clr>
            <a:srgbClr val="5ACBF0"/>
          </p15:clr>
        </p15:guide>
        <p15:guide id="48" orient="horz" pos="2299" userDrawn="1">
          <p15:clr>
            <a:srgbClr val="5ACBF0"/>
          </p15:clr>
        </p15:guide>
        <p15:guide id="49" orient="horz" pos="283" userDrawn="1">
          <p15:clr>
            <a:srgbClr val="F26B43"/>
          </p15:clr>
        </p15:guide>
        <p15:guide id="50" orient="horz" pos="4120" userDrawn="1">
          <p15:clr>
            <a:srgbClr val="F26B43"/>
          </p15:clr>
        </p15:guide>
        <p15:guide id="51" orient="horz" pos="2891" userDrawn="1">
          <p15:clr>
            <a:srgbClr val="5ACBF0"/>
          </p15:clr>
        </p15:guide>
        <p15:guide id="52" orient="horz" pos="3019" userDrawn="1">
          <p15:clr>
            <a:srgbClr val="5ACBF0"/>
          </p15:clr>
        </p15:guide>
        <p15:guide id="53" orient="horz" pos="3643" userDrawn="1">
          <p15:clr>
            <a:srgbClr val="5ACBF0"/>
          </p15:clr>
        </p15:guide>
        <p15:guide id="54" orient="horz" pos="3763" userDrawn="1">
          <p15:clr>
            <a:srgbClr val="5ACBF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9FDC25-573D-41AB-954C-49737A2D4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008" y="372394"/>
            <a:ext cx="10726460" cy="1351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950112-24E8-4E6D-927D-C47F6F30EE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5008" y="1861968"/>
            <a:ext cx="10726460" cy="4437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A00728-C285-41BE-97A5-CACAF3609D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5008" y="6482889"/>
            <a:ext cx="2798207" cy="3723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2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CCD916-858E-4499-93FE-2B9245269206}" type="datetimeFigureOut">
              <a:rPr lang="en-US" smtClean="0"/>
              <a:t>2/8/2020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215F81-1626-4CAC-BDE6-F70A36F47F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19583" y="6482889"/>
            <a:ext cx="4197310" cy="3723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2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04C323-53ED-4957-A6BE-7A498243D4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83260" y="6482889"/>
            <a:ext cx="2798207" cy="3723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2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73A826-EBB9-48F5-92B4-8CBCC797A82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A22458-C58D-4FC0-910B-08CBE957A95E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18797" y="2898552"/>
            <a:ext cx="6985725" cy="118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036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68" r:id="rId1"/>
    <p:sldLayoutId id="2147484769" r:id="rId2"/>
    <p:sldLayoutId id="2147484770" r:id="rId3"/>
    <p:sldLayoutId id="2147484771" r:id="rId4"/>
    <p:sldLayoutId id="2147484772" r:id="rId5"/>
    <p:sldLayoutId id="2147484773" r:id="rId6"/>
    <p:sldLayoutId id="2147484774" r:id="rId7"/>
    <p:sldLayoutId id="2147484775" r:id="rId8"/>
    <p:sldLayoutId id="2147484776" r:id="rId9"/>
    <p:sldLayoutId id="2147484777" r:id="rId10"/>
    <p:sldLayoutId id="2147484778" r:id="rId11"/>
    <p:sldLayoutId id="2147484779" r:id="rId12"/>
    <p:sldLayoutId id="2147484780" r:id="rId13"/>
    <p:sldLayoutId id="2147484781" r:id="rId14"/>
    <p:sldLayoutId id="2147484782" r:id="rId15"/>
    <p:sldLayoutId id="2147484783" r:id="rId16"/>
    <p:sldLayoutId id="2147484785" r:id="rId17"/>
  </p:sldLayoutIdLst>
  <p:transition>
    <p:fade/>
  </p:transition>
  <p:hf sldNum="0" hdr="0" dt="0"/>
  <p:txStyles>
    <p:titleStyle>
      <a:lvl1pPr algn="l" defTabSz="932597" rtl="0" eaLnBrk="1" latinLnBrk="0" hangingPunct="1">
        <a:lnSpc>
          <a:spcPct val="90000"/>
        </a:lnSpc>
        <a:spcBef>
          <a:spcPct val="0"/>
        </a:spcBef>
        <a:buNone/>
        <a:defRPr sz="448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3149" indent="-233149" algn="l" defTabSz="932597" rtl="0" eaLnBrk="1" latinLnBrk="0" hangingPunct="1">
        <a:lnSpc>
          <a:spcPct val="90000"/>
        </a:lnSpc>
        <a:spcBef>
          <a:spcPts val="1020"/>
        </a:spcBef>
        <a:buFont typeface="Arial" panose="020B0604020202020204" pitchFamily="34" charset="0"/>
        <a:buChar char="•"/>
        <a:defRPr sz="2856" kern="1200">
          <a:solidFill>
            <a:schemeClr val="tx1"/>
          </a:solidFill>
          <a:latin typeface="+mn-lt"/>
          <a:ea typeface="+mn-ea"/>
          <a:cs typeface="+mn-cs"/>
        </a:defRPr>
      </a:lvl1pPr>
      <a:lvl2pPr marL="699447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2448" kern="1200">
          <a:solidFill>
            <a:schemeClr val="tx1"/>
          </a:solidFill>
          <a:latin typeface="+mn-lt"/>
          <a:ea typeface="+mn-ea"/>
          <a:cs typeface="+mn-cs"/>
        </a:defRPr>
      </a:lvl2pPr>
      <a:lvl3pPr marL="1165746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3pPr>
      <a:lvl4pPr marL="1632044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4pPr>
      <a:lvl5pPr marL="2098342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5pPr>
      <a:lvl6pPr marL="2564641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6pPr>
      <a:lvl7pPr marL="3030939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7pPr>
      <a:lvl8pPr marL="3497237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8pPr>
      <a:lvl9pPr marL="3963535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1pPr>
      <a:lvl2pPr marL="466298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2pPr>
      <a:lvl3pPr marL="932597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3pPr>
      <a:lvl4pPr marL="1398895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4pPr>
      <a:lvl5pPr marL="1865193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5pPr>
      <a:lvl6pPr marL="2331491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6pPr>
      <a:lvl7pPr marL="2797790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7pPr>
      <a:lvl8pPr marL="3264088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8pPr>
      <a:lvl9pPr marL="3730386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349" userDrawn="1">
          <p15:clr>
            <a:srgbClr val="C35EA4"/>
          </p15:clr>
        </p15:guide>
        <p15:guide id="2" pos="1528" userDrawn="1">
          <p15:clr>
            <a:srgbClr val="C35EA4"/>
          </p15:clr>
        </p15:guide>
        <p15:guide id="3" pos="2621" userDrawn="1">
          <p15:clr>
            <a:srgbClr val="C35EA4"/>
          </p15:clr>
        </p15:guide>
        <p15:guide id="4" pos="2765" userDrawn="1">
          <p15:clr>
            <a:srgbClr val="C35EA4"/>
          </p15:clr>
        </p15:guide>
        <p15:guide id="5" pos="3854" userDrawn="1">
          <p15:clr>
            <a:srgbClr val="C35EA4"/>
          </p15:clr>
        </p15:guide>
        <p15:guide id="6" pos="4003" userDrawn="1">
          <p15:clr>
            <a:srgbClr val="C35EA4"/>
          </p15:clr>
        </p15:guide>
        <p15:guide id="7" pos="5083" userDrawn="1">
          <p15:clr>
            <a:srgbClr val="C35EA4"/>
          </p15:clr>
        </p15:guide>
        <p15:guide id="8" pos="5230" userDrawn="1">
          <p15:clr>
            <a:srgbClr val="C35EA4"/>
          </p15:clr>
        </p15:guide>
        <p15:guide id="9" pos="6323" userDrawn="1">
          <p15:clr>
            <a:srgbClr val="C35EA4"/>
          </p15:clr>
        </p15:guide>
        <p15:guide id="10" pos="6469" userDrawn="1">
          <p15:clr>
            <a:srgbClr val="C35EA4"/>
          </p15:clr>
        </p15:guide>
        <p15:guide id="11" pos="293" userDrawn="1">
          <p15:clr>
            <a:srgbClr val="F26B43"/>
          </p15:clr>
        </p15:guide>
        <p15:guide id="12" pos="7565" userDrawn="1">
          <p15:clr>
            <a:srgbClr val="F26B43"/>
          </p15:clr>
        </p15:guide>
        <p15:guide id="13" orient="horz" pos="751" userDrawn="1">
          <p15:clr>
            <a:srgbClr val="5ACBF0"/>
          </p15:clr>
        </p15:guide>
        <p15:guide id="14" orient="horz" pos="1387" userDrawn="1">
          <p15:clr>
            <a:srgbClr val="5ACBF0"/>
          </p15:clr>
        </p15:guide>
        <p15:guide id="15" orient="horz" pos="605" userDrawn="1">
          <p15:clr>
            <a:srgbClr val="5ACBF0"/>
          </p15:clr>
        </p15:guide>
        <p15:guide id="16" orient="horz" pos="1514" userDrawn="1">
          <p15:clr>
            <a:srgbClr val="5ACBF0"/>
          </p15:clr>
        </p15:guide>
        <p15:guide id="17" orient="horz" pos="2130" userDrawn="1">
          <p15:clr>
            <a:srgbClr val="5ACBF0"/>
          </p15:clr>
        </p15:guide>
        <p15:guide id="18" orient="horz" pos="2299" userDrawn="1">
          <p15:clr>
            <a:srgbClr val="5ACBF0"/>
          </p15:clr>
        </p15:guide>
        <p15:guide id="19" orient="horz" pos="283" userDrawn="1">
          <p15:clr>
            <a:srgbClr val="F26B43"/>
          </p15:clr>
        </p15:guide>
        <p15:guide id="20" orient="horz" pos="4120" userDrawn="1">
          <p15:clr>
            <a:srgbClr val="F26B43"/>
          </p15:clr>
        </p15:guide>
        <p15:guide id="21" orient="horz" pos="2891" userDrawn="1">
          <p15:clr>
            <a:srgbClr val="5ACBF0"/>
          </p15:clr>
        </p15:guide>
        <p15:guide id="22" orient="horz" pos="3019" userDrawn="1">
          <p15:clr>
            <a:srgbClr val="5ACBF0"/>
          </p15:clr>
        </p15:guide>
        <p15:guide id="23" orient="horz" pos="3643" userDrawn="1">
          <p15:clr>
            <a:srgbClr val="5ACBF0"/>
          </p15:clr>
        </p15:guide>
        <p15:guide id="24" orient="horz" pos="3763" userDrawn="1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aka.ms/azurecs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5.png"/><Relationship Id="rId4" Type="http://schemas.openxmlformats.org/officeDocument/2006/relationships/hyperlink" Target="https://aka.ms/AZ-300StudyGroup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70.sv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https://aka.ms/AZ-300StudyGroup" TargetMode="External"/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jpeg"/><Relationship Id="rId3" Type="http://schemas.openxmlformats.org/officeDocument/2006/relationships/image" Target="../media/image17.jpeg"/><Relationship Id="rId21" Type="http://schemas.openxmlformats.org/officeDocument/2006/relationships/image" Target="../media/image35.jpe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jpeg"/><Relationship Id="rId25" Type="http://schemas.openxmlformats.org/officeDocument/2006/relationships/image" Target="../media/image39.jpeg"/><Relationship Id="rId2" Type="http://schemas.openxmlformats.org/officeDocument/2006/relationships/image" Target="../media/image16.jpeg"/><Relationship Id="rId16" Type="http://schemas.openxmlformats.org/officeDocument/2006/relationships/image" Target="../media/image30.jpeg"/><Relationship Id="rId20" Type="http://schemas.openxmlformats.org/officeDocument/2006/relationships/image" Target="../media/image34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24" Type="http://schemas.openxmlformats.org/officeDocument/2006/relationships/image" Target="../media/image38.jpeg"/><Relationship Id="rId5" Type="http://schemas.openxmlformats.org/officeDocument/2006/relationships/image" Target="../media/image19.jpeg"/><Relationship Id="rId15" Type="http://schemas.openxmlformats.org/officeDocument/2006/relationships/image" Target="../media/image29.jpeg"/><Relationship Id="rId23" Type="http://schemas.openxmlformats.org/officeDocument/2006/relationships/image" Target="../media/image37.jpeg"/><Relationship Id="rId10" Type="http://schemas.openxmlformats.org/officeDocument/2006/relationships/image" Target="../media/image24.gif"/><Relationship Id="rId19" Type="http://schemas.openxmlformats.org/officeDocument/2006/relationships/image" Target="../media/image33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Relationship Id="rId14" Type="http://schemas.openxmlformats.org/officeDocument/2006/relationships/image" Target="../media/image28.jpeg"/><Relationship Id="rId22" Type="http://schemas.openxmlformats.org/officeDocument/2006/relationships/image" Target="../media/image36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Shawn Weisfeld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Cloud Solution Architect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078D4"/>
                </a:solidFill>
              </a:rPr>
              <a:t>Azure Study Group </a:t>
            </a:r>
            <a:br>
              <a:rPr lang="en-US" sz="3600">
                <a:solidFill>
                  <a:srgbClr val="0078D4"/>
                </a:solidFill>
              </a:rPr>
            </a:br>
            <a:r>
              <a:rPr lang="en-US" sz="3600"/>
              <a:t>AZ-300 - Microsoft Azure Architect Technologies</a:t>
            </a:r>
            <a:endParaRPr lang="en-US" sz="3600" dirty="0">
              <a:solidFill>
                <a:srgbClr val="0078D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121470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0ABE9-B6F2-4143-AE9C-27A874B49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Metric Explorer</a:t>
            </a:r>
          </a:p>
        </p:txBody>
      </p:sp>
      <p:pic>
        <p:nvPicPr>
          <p:cNvPr id="9218" name="Picture 2" descr="Metrics">
            <a:extLst>
              <a:ext uri="{FF2B5EF4-FFF2-40B4-BE49-F238E27FC236}">
                <a16:creationId xmlns:a16="http://schemas.microsoft.com/office/drawing/2014/main" id="{7F39956F-1166-4C2D-AB9D-C682FB192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42" y="1666987"/>
            <a:ext cx="10264790" cy="366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0372272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E964A-48FB-446F-BF1D-06439B734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Azure Data Explorer</a:t>
            </a:r>
          </a:p>
        </p:txBody>
      </p:sp>
      <p:pic>
        <p:nvPicPr>
          <p:cNvPr id="10242" name="Picture 2" descr="Logs">
            <a:extLst>
              <a:ext uri="{FF2B5EF4-FFF2-40B4-BE49-F238E27FC236}">
                <a16:creationId xmlns:a16="http://schemas.microsoft.com/office/drawing/2014/main" id="{63C997CB-7CA1-4503-9DD4-4A7007AB1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62" y="2220686"/>
            <a:ext cx="10848891" cy="347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9397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7C7A3-99BB-4806-8CAE-5832EDB71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Alerts in Azure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198506-53B2-44BC-87FE-C2CBB0EF2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5142" y="995938"/>
            <a:ext cx="4286892" cy="530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989623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BD8EC-9A24-4772-9963-65B6786FB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 Group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D1E531-B224-4C95-BE65-29BE47451F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The Add action group&quot; dialog box">
            <a:extLst>
              <a:ext uri="{FF2B5EF4-FFF2-40B4-BE49-F238E27FC236}">
                <a16:creationId xmlns:a16="http://schemas.microsoft.com/office/drawing/2014/main" id="{503632D8-A67B-456C-8845-FA7DCEBCD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640" y="981743"/>
            <a:ext cx="6950982" cy="560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832101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FCC11-4C21-484F-85E5-D6468FFC3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Management + Billing page in the Azure portal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FC754B-118C-4F29-9A55-682C6117F5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0469" y="1463560"/>
            <a:ext cx="11375536" cy="2308324"/>
          </a:xfrm>
        </p:spPr>
        <p:txBody>
          <a:bodyPr/>
          <a:lstStyle/>
          <a:p>
            <a:endParaRPr lang="en-US"/>
          </a:p>
        </p:txBody>
      </p:sp>
      <p:pic>
        <p:nvPicPr>
          <p:cNvPr id="14338" name="Picture 2" descr="Screenshot of the cost analysis view in Azure portal">
            <a:extLst>
              <a:ext uri="{FF2B5EF4-FFF2-40B4-BE49-F238E27FC236}">
                <a16:creationId xmlns:a16="http://schemas.microsoft.com/office/drawing/2014/main" id="{F4308E02-9F36-4DC1-BD5D-A8FF01D4A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42" y="1125989"/>
            <a:ext cx="10476412" cy="563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8700295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34846-0F7D-4128-9F01-BFB8AB198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Azure Advisor</a:t>
            </a:r>
          </a:p>
        </p:txBody>
      </p:sp>
      <p:pic>
        <p:nvPicPr>
          <p:cNvPr id="11266" name="Picture 2" descr="Advisor recommendation category">
            <a:extLst>
              <a:ext uri="{FF2B5EF4-FFF2-40B4-BE49-F238E27FC236}">
                <a16:creationId xmlns:a16="http://schemas.microsoft.com/office/drawing/2014/main" id="{6C2A0256-CC4D-4C85-AEB0-E6D0D306A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847" y="890238"/>
            <a:ext cx="10633166" cy="564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7916471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80DF8-AF40-4D25-BC5B-AE7E62DED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Azure Monitor Workbooks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F352BE-B854-4D3D-B99F-F2B6C65C8E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Screenshot of application failure analysis template">
            <a:extLst>
              <a:ext uri="{FF2B5EF4-FFF2-40B4-BE49-F238E27FC236}">
                <a16:creationId xmlns:a16="http://schemas.microsoft.com/office/drawing/2014/main" id="{921171CA-5196-4680-8FB1-E96787BEB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114" y="1063149"/>
            <a:ext cx="7813720" cy="594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4178958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CD50F-E845-4C8F-A3AE-97D0C3A14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Create and configure storage accounts 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698B1F-A471-4341-84F7-7EE1CB64FD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9662" y="1476622"/>
            <a:ext cx="11375536" cy="350865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configure network access to the storage account create and configure storage account </a:t>
            </a:r>
          </a:p>
          <a:p>
            <a:pPr marL="342900" lvl="0" indent="-342900" fontAlgn="base">
              <a:buFont typeface="Arial" panose="020B0604020202020204" pitchFamily="34" charset="0"/>
              <a:buChar char="•"/>
            </a:pPr>
            <a:r>
              <a:rPr lang="en-US" dirty="0"/>
              <a:t>generate shared access signature </a:t>
            </a:r>
          </a:p>
          <a:p>
            <a:pPr marL="342900" lvl="0" indent="-342900" fontAlgn="base">
              <a:buFont typeface="Arial" panose="020B0604020202020204" pitchFamily="34" charset="0"/>
              <a:buChar char="•"/>
            </a:pPr>
            <a:r>
              <a:rPr lang="en-US" dirty="0"/>
              <a:t>implement Azure AD authentication for storage </a:t>
            </a:r>
          </a:p>
          <a:p>
            <a:pPr marL="342900" lvl="0" indent="-342900" fontAlgn="base">
              <a:buFont typeface="Arial" panose="020B0604020202020204" pitchFamily="34" charset="0"/>
              <a:buChar char="•"/>
            </a:pPr>
            <a:r>
              <a:rPr lang="en-US" dirty="0"/>
              <a:t>install and use Azure Storage Explorer </a:t>
            </a:r>
          </a:p>
          <a:p>
            <a:pPr marL="342900" lvl="0" indent="-342900" fontAlgn="base">
              <a:buFont typeface="Arial" panose="020B0604020202020204" pitchFamily="34" charset="0"/>
              <a:buChar char="•"/>
            </a:pPr>
            <a:r>
              <a:rPr lang="en-US" dirty="0"/>
              <a:t>manage access keys </a:t>
            </a:r>
          </a:p>
          <a:p>
            <a:pPr marL="342900" lvl="0" indent="-342900" fontAlgn="base">
              <a:buFont typeface="Arial" panose="020B0604020202020204" pitchFamily="34" charset="0"/>
              <a:buChar char="•"/>
            </a:pPr>
            <a:r>
              <a:rPr lang="en-US" dirty="0"/>
              <a:t>monitor activity log by using Azure Monitor logs </a:t>
            </a:r>
          </a:p>
          <a:p>
            <a:pPr marL="342900" lvl="0" indent="-342900" fontAlgn="base">
              <a:buFont typeface="Arial" panose="020B0604020202020204" pitchFamily="34" charset="0"/>
              <a:buChar char="•"/>
            </a:pPr>
            <a:r>
              <a:rPr lang="en-US" dirty="0"/>
              <a:t>implement Azure storage replication </a:t>
            </a:r>
          </a:p>
          <a:p>
            <a:pPr marL="342900" lvl="0" indent="-342900" fontAlgn="base">
              <a:buFont typeface="Arial" panose="020B0604020202020204" pitchFamily="34" charset="0"/>
              <a:buChar char="•"/>
            </a:pPr>
            <a:r>
              <a:rPr lang="en-US" dirty="0"/>
              <a:t>implement Azure storage account failover </a:t>
            </a:r>
          </a:p>
        </p:txBody>
      </p:sp>
    </p:spTree>
    <p:extLst>
      <p:ext uri="{BB962C8B-B14F-4D97-AF65-F5344CB8AC3E}">
        <p14:creationId xmlns:p14="http://schemas.microsoft.com/office/powerpoint/2010/main" val="215673228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C9283-52ED-486F-BB73-2BDBCBD8E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Share Access Signatures</a:t>
            </a:r>
          </a:p>
        </p:txBody>
      </p:sp>
      <p:pic>
        <p:nvPicPr>
          <p:cNvPr id="16386" name="Picture 2" descr="Scenario diagram: Front-end proxy service">
            <a:extLst>
              <a:ext uri="{FF2B5EF4-FFF2-40B4-BE49-F238E27FC236}">
                <a16:creationId xmlns:a16="http://schemas.microsoft.com/office/drawing/2014/main" id="{A4837C8D-EAF2-4FFB-8A40-2E8EDE751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53" y="1078471"/>
            <a:ext cx="11203967" cy="188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Scenario diagram: SAS provider service">
            <a:extLst>
              <a:ext uri="{FF2B5EF4-FFF2-40B4-BE49-F238E27FC236}">
                <a16:creationId xmlns:a16="http://schemas.microsoft.com/office/drawing/2014/main" id="{52249C95-3D7F-4CAF-9FCC-EEB9679FC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53" y="3497262"/>
            <a:ext cx="11105198" cy="2709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7387158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4DDA6-E8D3-4D00-82A5-6421461A4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Azure Storage Explorer</a:t>
            </a:r>
          </a:p>
        </p:txBody>
      </p:sp>
      <p:pic>
        <p:nvPicPr>
          <p:cNvPr id="17410" name="Picture 2" descr="Microsoft Azure Storage Explorer">
            <a:extLst>
              <a:ext uri="{FF2B5EF4-FFF2-40B4-BE49-F238E27FC236}">
                <a16:creationId xmlns:a16="http://schemas.microsoft.com/office/drawing/2014/main" id="{F8681F39-BCCA-4D37-9FF2-F926815D1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119" y="995938"/>
            <a:ext cx="8324092" cy="554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665697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654599E-4FA5-4340-8C0E-C8B12C521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560" y="3090314"/>
            <a:ext cx="9823498" cy="1828800"/>
          </a:xfrm>
        </p:spPr>
        <p:txBody>
          <a:bodyPr>
            <a:normAutofit fontScale="90000"/>
          </a:bodyPr>
          <a:lstStyle/>
          <a:p>
            <a:r>
              <a:rPr lang="en-US" dirty="0"/>
              <a:t>Week 1</a:t>
            </a:r>
            <a:br>
              <a:rPr lang="en-US" dirty="0"/>
            </a:br>
            <a:r>
              <a:rPr lang="en-US" dirty="0">
                <a:highlight>
                  <a:srgbClr val="000000"/>
                </a:highlight>
              </a:rPr>
              <a:t>Deploy and configure infrastructure (40-45%)</a:t>
            </a:r>
          </a:p>
        </p:txBody>
      </p:sp>
    </p:spTree>
    <p:extLst>
      <p:ext uri="{BB962C8B-B14F-4D97-AF65-F5344CB8AC3E}">
        <p14:creationId xmlns:p14="http://schemas.microsoft.com/office/powerpoint/2010/main" val="209806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F328F-773A-4BB7-994A-C1F532124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 Storage Account Keys</a:t>
            </a:r>
          </a:p>
        </p:txBody>
      </p:sp>
      <p:pic>
        <p:nvPicPr>
          <p:cNvPr id="18434" name="Picture 2" descr="Screenshot showing how to view access keys in the Azure portal">
            <a:extLst>
              <a:ext uri="{FF2B5EF4-FFF2-40B4-BE49-F238E27FC236}">
                <a16:creationId xmlns:a16="http://schemas.microsoft.com/office/drawing/2014/main" id="{BA4A8E36-312A-4DC1-804F-A517C0913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69" y="1931306"/>
            <a:ext cx="15116690" cy="3131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569130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A04A7-3A54-4DF6-97CA-6AA659805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Access storage metrics in the Azure portal</a:t>
            </a:r>
            <a:br>
              <a:rPr lang="en-US" b="1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CF9DE3-C410-40C9-9F9E-6EB0512DE0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 descr="screenshot of accessing metrics in the Azure portal">
            <a:extLst>
              <a:ext uri="{FF2B5EF4-FFF2-40B4-BE49-F238E27FC236}">
                <a16:creationId xmlns:a16="http://schemas.microsoft.com/office/drawing/2014/main" id="{171691B3-95B1-44E3-8CBB-3E60A0E25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62" y="1312849"/>
            <a:ext cx="11549062" cy="699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0930129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DF5AF-A2CD-449D-85B1-2178601FB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Storage </a:t>
            </a:r>
            <a:r>
              <a:rPr lang="en-US" b="1" dirty="0"/>
              <a:t>redundancy options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43F091-231E-40D9-92EC-3F78D5F0CA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9662" y="1476622"/>
            <a:ext cx="11375536" cy="240065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Locally redundant storage (LRS)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Zone-redundant storage (ZRS)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Geo-redundant storage (GRS)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Read-access geo-redundant storage (RA-GRS)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Geo-zone-redundant storage (GZRS)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Read-access geo-zone-redundant storage (RA-GZRS)</a:t>
            </a:r>
          </a:p>
        </p:txBody>
      </p:sp>
    </p:spTree>
    <p:extLst>
      <p:ext uri="{BB962C8B-B14F-4D97-AF65-F5344CB8AC3E}">
        <p14:creationId xmlns:p14="http://schemas.microsoft.com/office/powerpoint/2010/main" val="2714330591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7BD7D-1BEB-4737-9E3C-24AFA9B8D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Storage </a:t>
            </a:r>
            <a:r>
              <a:rPr lang="en-US" b="1" dirty="0"/>
              <a:t>account failover (preview)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8809A9-50DE-48FE-9633-27D9FD6448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 descr="Customer initiates account failover to secondary endpoint">
            <a:extLst>
              <a:ext uri="{FF2B5EF4-FFF2-40B4-BE49-F238E27FC236}">
                <a16:creationId xmlns:a16="http://schemas.microsoft.com/office/drawing/2014/main" id="{5D8245EC-51F8-4B5D-A5C8-8219A0394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241" y="1366523"/>
            <a:ext cx="8685938" cy="4836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3219492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615C1-4E46-49EF-B4D8-6F57DB89B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Create and configure a VM for Windows and Linux 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048C5B-5936-4896-96E2-8A08350F75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9662" y="1476622"/>
            <a:ext cx="11375536" cy="2769989"/>
          </a:xfrm>
        </p:spPr>
        <p:txBody>
          <a:bodyPr/>
          <a:lstStyle/>
          <a:p>
            <a:pPr marL="342900" lvl="0" indent="-342900" fontAlgn="base">
              <a:buFont typeface="Arial" panose="020B0604020202020204" pitchFamily="34" charset="0"/>
              <a:buChar char="•"/>
            </a:pPr>
            <a:r>
              <a:rPr lang="en-US" dirty="0"/>
              <a:t>configure high availability </a:t>
            </a:r>
          </a:p>
          <a:p>
            <a:pPr marL="342900" lvl="0" indent="-342900" fontAlgn="base">
              <a:buFont typeface="Arial" panose="020B0604020202020204" pitchFamily="34" charset="0"/>
              <a:buChar char="•"/>
            </a:pPr>
            <a:r>
              <a:rPr lang="en-US" dirty="0"/>
              <a:t>configure monitoring </a:t>
            </a:r>
          </a:p>
          <a:p>
            <a:pPr marL="342900" lvl="0" indent="-342900" fontAlgn="base">
              <a:buFont typeface="Arial" panose="020B0604020202020204" pitchFamily="34" charset="0"/>
              <a:buChar char="•"/>
            </a:pPr>
            <a:r>
              <a:rPr lang="en-US" dirty="0"/>
              <a:t>configure networking </a:t>
            </a:r>
          </a:p>
          <a:p>
            <a:pPr marL="342900" lvl="0" indent="-342900" fontAlgn="base">
              <a:buFont typeface="Arial" panose="020B0604020202020204" pitchFamily="34" charset="0"/>
              <a:buChar char="•"/>
            </a:pPr>
            <a:r>
              <a:rPr lang="en-US" dirty="0"/>
              <a:t>configure storage </a:t>
            </a:r>
          </a:p>
          <a:p>
            <a:pPr marL="342900" lvl="0" indent="-342900" fontAlgn="base">
              <a:buFont typeface="Arial" panose="020B0604020202020204" pitchFamily="34" charset="0"/>
              <a:buChar char="•"/>
            </a:pPr>
            <a:r>
              <a:rPr lang="en-US" dirty="0"/>
              <a:t>configure virtual machine size </a:t>
            </a:r>
          </a:p>
          <a:p>
            <a:pPr marL="342900" lvl="0" indent="-342900" fontAlgn="base">
              <a:buFont typeface="Arial" panose="020B0604020202020204" pitchFamily="34" charset="0"/>
              <a:buChar char="•"/>
            </a:pPr>
            <a:r>
              <a:rPr lang="en-US" dirty="0"/>
              <a:t>implement dedicated hosts </a:t>
            </a:r>
          </a:p>
          <a:p>
            <a:pPr marL="342900" lvl="0" indent="-342900" fontAlgn="base">
              <a:buFont typeface="Arial" panose="020B0604020202020204" pitchFamily="34" charset="0"/>
              <a:buChar char="•"/>
            </a:pPr>
            <a:r>
              <a:rPr lang="en-US" dirty="0"/>
              <a:t>deploy and configure scale sets </a:t>
            </a:r>
          </a:p>
        </p:txBody>
      </p:sp>
    </p:spTree>
    <p:extLst>
      <p:ext uri="{BB962C8B-B14F-4D97-AF65-F5344CB8AC3E}">
        <p14:creationId xmlns:p14="http://schemas.microsoft.com/office/powerpoint/2010/main" val="772419828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217B6-4975-4935-BDD4-4F40C216B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Azure resiliency as a platform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295EFD-82D4-4BFA-9F53-0EC11FB6B4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4975" y="1000125"/>
            <a:ext cx="11563350" cy="313932"/>
          </a:xfrm>
        </p:spPr>
        <p:txBody>
          <a:bodyPr/>
          <a:lstStyle/>
          <a:p>
            <a:r>
              <a:rPr lang="en-US" b="1">
                <a:gradFill>
                  <a:gsLst>
                    <a:gs pos="1250">
                      <a:srgbClr val="1A1A1A"/>
                    </a:gs>
                    <a:gs pos="100000">
                      <a:srgbClr val="1A1A1A"/>
                    </a:gs>
                  </a:gsLst>
                  <a:lin ang="5400000" scaled="0"/>
                </a:gradFill>
              </a:rPr>
              <a:t>Industry-leading high availability SLA</a:t>
            </a:r>
            <a:endParaRPr lang="en-US"/>
          </a:p>
        </p:txBody>
      </p:sp>
      <p:sp>
        <p:nvSpPr>
          <p:cNvPr id="136" name="Freeform: Shape 3">
            <a:extLst>
              <a:ext uri="{FF2B5EF4-FFF2-40B4-BE49-F238E27FC236}">
                <a16:creationId xmlns:a16="http://schemas.microsoft.com/office/drawing/2014/main" id="{332C57CD-58CD-504B-8546-33C219A92AA4}"/>
              </a:ext>
            </a:extLst>
          </p:cNvPr>
          <p:cNvSpPr/>
          <p:nvPr/>
        </p:nvSpPr>
        <p:spPr bwMode="auto">
          <a:xfrm>
            <a:off x="457889" y="5313726"/>
            <a:ext cx="2201223" cy="0"/>
          </a:xfrm>
          <a:custGeom>
            <a:avLst/>
            <a:gdLst>
              <a:gd name="connsiteX0" fmla="*/ 0 w 1296238"/>
              <a:gd name="connsiteY0" fmla="*/ 0 h 0"/>
              <a:gd name="connsiteX1" fmla="*/ 1296238 w 12962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96238">
                <a:moveTo>
                  <a:pt x="0" y="0"/>
                </a:moveTo>
                <a:lnTo>
                  <a:pt x="1296238" y="0"/>
                </a:lnTo>
              </a:path>
            </a:pathLst>
          </a:custGeom>
          <a:noFill/>
          <a:ln w="19050" cap="flat" cmpd="sng" algn="ctr">
            <a:solidFill>
              <a:srgbClr val="737373"/>
            </a:solidFill>
            <a:prstDash val="solid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 defTabSz="950938">
              <a:lnSpc>
                <a:spcPct val="90000"/>
              </a:lnSpc>
              <a:spcBef>
                <a:spcPts val="612"/>
              </a:spcBef>
              <a:defRPr/>
            </a:pPr>
            <a:endParaRPr lang="en-US" kern="0">
              <a:gradFill>
                <a:gsLst>
                  <a:gs pos="0">
                    <a:srgbClr val="1A1A1A"/>
                  </a:gs>
                  <a:gs pos="100000">
                    <a:srgbClr val="1A1A1A"/>
                  </a:gs>
                </a:gsLst>
                <a:lin ang="5400000" scaled="0"/>
              </a:gradFill>
              <a:latin typeface="Segoe UI Semilight"/>
            </a:endParaRPr>
          </a:p>
        </p:txBody>
      </p:sp>
      <p:sp>
        <p:nvSpPr>
          <p:cNvPr id="137" name="Freeform: Shape 23">
            <a:extLst>
              <a:ext uri="{FF2B5EF4-FFF2-40B4-BE49-F238E27FC236}">
                <a16:creationId xmlns:a16="http://schemas.microsoft.com/office/drawing/2014/main" id="{6B89486C-0135-E34F-A693-231D5326F671}"/>
              </a:ext>
            </a:extLst>
          </p:cNvPr>
          <p:cNvSpPr/>
          <p:nvPr/>
        </p:nvSpPr>
        <p:spPr bwMode="auto">
          <a:xfrm>
            <a:off x="2787032" y="5313726"/>
            <a:ext cx="2751529" cy="0"/>
          </a:xfrm>
          <a:custGeom>
            <a:avLst/>
            <a:gdLst>
              <a:gd name="connsiteX0" fmla="*/ 0 w 1296238"/>
              <a:gd name="connsiteY0" fmla="*/ 0 h 0"/>
              <a:gd name="connsiteX1" fmla="*/ 1296238 w 12962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96238">
                <a:moveTo>
                  <a:pt x="0" y="0"/>
                </a:moveTo>
                <a:lnTo>
                  <a:pt x="1296238" y="0"/>
                </a:lnTo>
              </a:path>
            </a:pathLst>
          </a:custGeom>
          <a:noFill/>
          <a:ln w="19050" cap="flat" cmpd="sng" algn="ctr">
            <a:solidFill>
              <a:srgbClr val="737373"/>
            </a:solidFill>
            <a:prstDash val="solid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 defTabSz="950938">
              <a:lnSpc>
                <a:spcPct val="90000"/>
              </a:lnSpc>
              <a:spcBef>
                <a:spcPts val="612"/>
              </a:spcBef>
              <a:defRPr/>
            </a:pPr>
            <a:endParaRPr lang="en-US" kern="0">
              <a:gradFill>
                <a:gsLst>
                  <a:gs pos="0">
                    <a:srgbClr val="1A1A1A"/>
                  </a:gs>
                  <a:gs pos="100000">
                    <a:srgbClr val="1A1A1A"/>
                  </a:gs>
                </a:gsLst>
                <a:lin ang="5400000" scaled="0"/>
              </a:gradFill>
              <a:latin typeface="Segoe UI Semilight"/>
            </a:endParaRPr>
          </a:p>
        </p:txBody>
      </p:sp>
      <p:sp>
        <p:nvSpPr>
          <p:cNvPr id="138" name="Freeform: Shape 24">
            <a:extLst>
              <a:ext uri="{FF2B5EF4-FFF2-40B4-BE49-F238E27FC236}">
                <a16:creationId xmlns:a16="http://schemas.microsoft.com/office/drawing/2014/main" id="{DE7CF234-D6E4-B946-AAAB-245F377CB30D}"/>
              </a:ext>
            </a:extLst>
          </p:cNvPr>
          <p:cNvSpPr/>
          <p:nvPr/>
        </p:nvSpPr>
        <p:spPr bwMode="auto">
          <a:xfrm>
            <a:off x="5666482" y="5313726"/>
            <a:ext cx="3296163" cy="0"/>
          </a:xfrm>
          <a:custGeom>
            <a:avLst/>
            <a:gdLst>
              <a:gd name="connsiteX0" fmla="*/ 0 w 1296238"/>
              <a:gd name="connsiteY0" fmla="*/ 0 h 0"/>
              <a:gd name="connsiteX1" fmla="*/ 1296238 w 12962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96238">
                <a:moveTo>
                  <a:pt x="0" y="0"/>
                </a:moveTo>
                <a:lnTo>
                  <a:pt x="1296238" y="0"/>
                </a:lnTo>
              </a:path>
            </a:pathLst>
          </a:custGeom>
          <a:noFill/>
          <a:ln w="19050" cap="flat" cmpd="sng" algn="ctr">
            <a:solidFill>
              <a:srgbClr val="737373"/>
            </a:solidFill>
            <a:prstDash val="solid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 defTabSz="950938">
              <a:lnSpc>
                <a:spcPct val="90000"/>
              </a:lnSpc>
              <a:spcBef>
                <a:spcPts val="612"/>
              </a:spcBef>
              <a:defRPr/>
            </a:pPr>
            <a:endParaRPr lang="en-US" kern="0">
              <a:gradFill>
                <a:gsLst>
                  <a:gs pos="0">
                    <a:srgbClr val="1A1A1A"/>
                  </a:gs>
                  <a:gs pos="100000">
                    <a:srgbClr val="1A1A1A"/>
                  </a:gs>
                </a:gsLst>
                <a:lin ang="5400000" scaled="0"/>
              </a:gradFill>
              <a:latin typeface="Segoe UI Semilight"/>
            </a:endParaRPr>
          </a:p>
        </p:txBody>
      </p:sp>
      <p:sp>
        <p:nvSpPr>
          <p:cNvPr id="139" name="Freeform: Shape 25">
            <a:extLst>
              <a:ext uri="{FF2B5EF4-FFF2-40B4-BE49-F238E27FC236}">
                <a16:creationId xmlns:a16="http://schemas.microsoft.com/office/drawing/2014/main" id="{8E6B99CE-C18B-B944-831D-7ABA326DD991}"/>
              </a:ext>
            </a:extLst>
          </p:cNvPr>
          <p:cNvSpPr/>
          <p:nvPr/>
        </p:nvSpPr>
        <p:spPr bwMode="auto">
          <a:xfrm>
            <a:off x="9090567" y="5313726"/>
            <a:ext cx="3026681" cy="0"/>
          </a:xfrm>
          <a:custGeom>
            <a:avLst/>
            <a:gdLst>
              <a:gd name="connsiteX0" fmla="*/ 0 w 1296238"/>
              <a:gd name="connsiteY0" fmla="*/ 0 h 0"/>
              <a:gd name="connsiteX1" fmla="*/ 1296238 w 12962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96238">
                <a:moveTo>
                  <a:pt x="0" y="0"/>
                </a:moveTo>
                <a:lnTo>
                  <a:pt x="1296238" y="0"/>
                </a:lnTo>
              </a:path>
            </a:pathLst>
          </a:custGeom>
          <a:noFill/>
          <a:ln w="19050" cap="flat" cmpd="sng" algn="ctr">
            <a:solidFill>
              <a:srgbClr val="737373"/>
            </a:solidFill>
            <a:prstDash val="solid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 defTabSz="950938">
              <a:lnSpc>
                <a:spcPct val="90000"/>
              </a:lnSpc>
              <a:spcBef>
                <a:spcPts val="612"/>
              </a:spcBef>
              <a:defRPr/>
            </a:pPr>
            <a:endParaRPr lang="en-US" kern="0">
              <a:gradFill>
                <a:gsLst>
                  <a:gs pos="0">
                    <a:srgbClr val="1A1A1A"/>
                  </a:gs>
                  <a:gs pos="100000">
                    <a:srgbClr val="1A1A1A"/>
                  </a:gs>
                </a:gsLst>
                <a:lin ang="5400000" scaled="0"/>
              </a:gradFill>
              <a:latin typeface="Segoe UI Semilight"/>
            </a:endParaRPr>
          </a:p>
        </p:txBody>
      </p: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8AD4A2A0-03E3-244A-9B1C-95CE3F20282F}"/>
              </a:ext>
            </a:extLst>
          </p:cNvPr>
          <p:cNvGrpSpPr/>
          <p:nvPr/>
        </p:nvGrpSpPr>
        <p:grpSpPr>
          <a:xfrm>
            <a:off x="382681" y="5430217"/>
            <a:ext cx="2329142" cy="783432"/>
            <a:chOff x="522514" y="4828928"/>
            <a:chExt cx="2284328" cy="768363"/>
          </a:xfrm>
        </p:grpSpPr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E88EE29A-BE0F-1946-A602-9AA3F80BEEBD}"/>
                </a:ext>
              </a:extLst>
            </p:cNvPr>
            <p:cNvSpPr/>
            <p:nvPr/>
          </p:nvSpPr>
          <p:spPr>
            <a:xfrm>
              <a:off x="522514" y="4828928"/>
              <a:ext cx="1110260" cy="307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50938">
                <a:lnSpc>
                  <a:spcPct val="90000"/>
                </a:lnSpc>
                <a:spcBef>
                  <a:spcPts val="612"/>
                </a:spcBef>
              </a:pPr>
              <a:r>
                <a:rPr lang="en-US" sz="1600">
                  <a:solidFill>
                    <a:schemeClr val="tx2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Single VM</a:t>
              </a:r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BC3C5645-D4A1-B442-ACDF-00B64B4C4810}"/>
                </a:ext>
              </a:extLst>
            </p:cNvPr>
            <p:cNvSpPr/>
            <p:nvPr/>
          </p:nvSpPr>
          <p:spPr>
            <a:xfrm>
              <a:off x="522514" y="5126395"/>
              <a:ext cx="2284328" cy="4708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50938">
                <a:lnSpc>
                  <a:spcPct val="90000"/>
                </a:lnSpc>
                <a:spcBef>
                  <a:spcPts val="612"/>
                </a:spcBef>
              </a:pPr>
              <a:r>
                <a:rPr lang="en-US" sz="14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Protection with </a:t>
              </a:r>
              <a:br>
                <a:rPr lang="en-US" sz="14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en-US" sz="14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Premium Storage</a:t>
              </a:r>
            </a:p>
          </p:txBody>
        </p: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110A27CE-2E7F-FB49-8CA3-0F66E4B57812}"/>
              </a:ext>
            </a:extLst>
          </p:cNvPr>
          <p:cNvGrpSpPr/>
          <p:nvPr/>
        </p:nvGrpSpPr>
        <p:grpSpPr>
          <a:xfrm>
            <a:off x="382682" y="2830189"/>
            <a:ext cx="853634" cy="544812"/>
            <a:chOff x="522514" y="1920087"/>
            <a:chExt cx="837210" cy="534330"/>
          </a:xfrm>
        </p:grpSpPr>
        <p:sp>
          <p:nvSpPr>
            <p:cNvPr id="144" name="Rectangle 362">
              <a:extLst>
                <a:ext uri="{FF2B5EF4-FFF2-40B4-BE49-F238E27FC236}">
                  <a16:creationId xmlns:a16="http://schemas.microsoft.com/office/drawing/2014/main" id="{B770BC07-AAC8-6745-A4E6-7232B33B95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514" y="1920087"/>
              <a:ext cx="837210" cy="289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93234" tIns="46616" rIns="93234" bIns="46616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50938" eaLnBrk="1" hangingPunct="1">
                <a:lnSpc>
                  <a:spcPct val="90000"/>
                </a:lnSpc>
                <a:spcBef>
                  <a:spcPts val="612"/>
                </a:spcBef>
              </a:pPr>
              <a:r>
                <a:rPr lang="en-US" altLang="en-US" sz="1426">
                  <a:solidFill>
                    <a:schemeClr val="tx2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VM SLA</a:t>
              </a:r>
            </a:p>
          </p:txBody>
        </p:sp>
        <p:sp>
          <p:nvSpPr>
            <p:cNvPr id="145" name="Rectangle 365">
              <a:extLst>
                <a:ext uri="{FF2B5EF4-FFF2-40B4-BE49-F238E27FC236}">
                  <a16:creationId xmlns:a16="http://schemas.microsoft.com/office/drawing/2014/main" id="{D424F3C1-BCE1-4249-AB46-991D337269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514" y="2168396"/>
              <a:ext cx="706624" cy="286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93234" tIns="46616" rIns="93234" bIns="46616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50938" eaLnBrk="1" hangingPunct="1">
                <a:lnSpc>
                  <a:spcPct val="90000"/>
                </a:lnSpc>
                <a:spcBef>
                  <a:spcPts val="612"/>
                </a:spcBef>
              </a:pPr>
              <a:r>
                <a:rPr lang="en-US" altLang="en-US" sz="1426">
                  <a:latin typeface="Segoe UI" panose="020B0502040204020203" pitchFamily="34" charset="0"/>
                  <a:cs typeface="Segoe UI" panose="020B0502040204020203" pitchFamily="34" charset="0"/>
                </a:rPr>
                <a:t>99.9% </a:t>
              </a:r>
            </a:p>
          </p:txBody>
        </p: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5B868C42-070C-3D42-BCC1-F0815431DEC1}"/>
              </a:ext>
            </a:extLst>
          </p:cNvPr>
          <p:cNvGrpSpPr/>
          <p:nvPr/>
        </p:nvGrpSpPr>
        <p:grpSpPr>
          <a:xfrm>
            <a:off x="2741906" y="5430219"/>
            <a:ext cx="2751528" cy="787221"/>
            <a:chOff x="2806841" y="4828909"/>
            <a:chExt cx="2698587" cy="772076"/>
          </a:xfrm>
        </p:grpSpPr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921F0E20-AEE1-8B4B-90B3-2D1DBE87F070}"/>
                </a:ext>
              </a:extLst>
            </p:cNvPr>
            <p:cNvSpPr/>
            <p:nvPr/>
          </p:nvSpPr>
          <p:spPr>
            <a:xfrm>
              <a:off x="2806842" y="4828909"/>
              <a:ext cx="1583669" cy="3078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50938">
                <a:lnSpc>
                  <a:spcPct val="90000"/>
                </a:lnSpc>
                <a:spcBef>
                  <a:spcPts val="612"/>
                </a:spcBef>
              </a:pPr>
              <a:r>
                <a:rPr lang="en-US" sz="1600">
                  <a:solidFill>
                    <a:schemeClr val="tx2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Availability</a:t>
              </a:r>
              <a:r>
                <a:rPr lang="en-US" sz="1600">
                  <a:gradFill>
                    <a:gsLst>
                      <a:gs pos="0">
                        <a:srgbClr val="1A1A1A"/>
                      </a:gs>
                      <a:gs pos="100000">
                        <a:srgbClr val="1A1A1A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 </a:t>
              </a:r>
              <a:r>
                <a:rPr lang="en-US" sz="1600">
                  <a:solidFill>
                    <a:schemeClr val="tx2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sets</a:t>
              </a: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2EF56579-C8A4-624E-A365-DB406DD90332}"/>
                </a:ext>
              </a:extLst>
            </p:cNvPr>
            <p:cNvSpPr/>
            <p:nvPr/>
          </p:nvSpPr>
          <p:spPr>
            <a:xfrm>
              <a:off x="2806841" y="5130091"/>
              <a:ext cx="2698587" cy="4708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50938">
                <a:lnSpc>
                  <a:spcPct val="90000"/>
                </a:lnSpc>
                <a:spcBef>
                  <a:spcPts val="612"/>
                </a:spcBef>
              </a:pPr>
              <a:r>
                <a:rPr lang="en-US" sz="14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Protection against failures </a:t>
              </a:r>
              <a:br>
                <a:rPr lang="en-US" sz="14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en-US" sz="14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within datacenters</a:t>
              </a:r>
            </a:p>
          </p:txBody>
        </p: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C07DC482-C480-5C47-A433-80BE40E998A3}"/>
              </a:ext>
            </a:extLst>
          </p:cNvPr>
          <p:cNvGrpSpPr/>
          <p:nvPr/>
        </p:nvGrpSpPr>
        <p:grpSpPr>
          <a:xfrm>
            <a:off x="5591275" y="5430219"/>
            <a:ext cx="2574774" cy="783435"/>
            <a:chOff x="5630887" y="4828909"/>
            <a:chExt cx="2525233" cy="768363"/>
          </a:xfrm>
        </p:grpSpPr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C7CCE352-0124-164C-905E-36BC39D5B2D6}"/>
                </a:ext>
              </a:extLst>
            </p:cNvPr>
            <p:cNvSpPr/>
            <p:nvPr/>
          </p:nvSpPr>
          <p:spPr>
            <a:xfrm>
              <a:off x="5630888" y="4828909"/>
              <a:ext cx="1755033" cy="3078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50938">
                <a:lnSpc>
                  <a:spcPct val="90000"/>
                </a:lnSpc>
                <a:spcBef>
                  <a:spcPts val="612"/>
                </a:spcBef>
              </a:pPr>
              <a:r>
                <a:rPr lang="en-US" sz="1600">
                  <a:solidFill>
                    <a:schemeClr val="tx2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Availability zones</a:t>
              </a:r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46453A33-4634-9246-9CBA-D157059F4ED7}"/>
                </a:ext>
              </a:extLst>
            </p:cNvPr>
            <p:cNvSpPr/>
            <p:nvPr/>
          </p:nvSpPr>
          <p:spPr>
            <a:xfrm>
              <a:off x="5630887" y="5126378"/>
              <a:ext cx="2525233" cy="4708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50938">
                <a:lnSpc>
                  <a:spcPct val="90000"/>
                </a:lnSpc>
                <a:spcBef>
                  <a:spcPts val="612"/>
                </a:spcBef>
              </a:pPr>
              <a:r>
                <a:rPr lang="en-US" sz="14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Protection from entire datacenter failures</a:t>
              </a:r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CB84E436-453A-1140-B11A-8E9CA4D26496}"/>
              </a:ext>
            </a:extLst>
          </p:cNvPr>
          <p:cNvGrpSpPr/>
          <p:nvPr/>
        </p:nvGrpSpPr>
        <p:grpSpPr>
          <a:xfrm>
            <a:off x="9015358" y="5431221"/>
            <a:ext cx="2838381" cy="805158"/>
            <a:chOff x="8989091" y="4829895"/>
            <a:chExt cx="2783769" cy="789668"/>
          </a:xfrm>
        </p:grpSpPr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20C58DAA-E458-4149-916E-3EEF7448D7B5}"/>
                </a:ext>
              </a:extLst>
            </p:cNvPr>
            <p:cNvSpPr/>
            <p:nvPr/>
          </p:nvSpPr>
          <p:spPr>
            <a:xfrm>
              <a:off x="8989092" y="4829895"/>
              <a:ext cx="1311371" cy="3078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50938">
                <a:lnSpc>
                  <a:spcPct val="90000"/>
                </a:lnSpc>
                <a:spcBef>
                  <a:spcPts val="612"/>
                </a:spcBef>
              </a:pPr>
              <a:r>
                <a:rPr lang="en-US" sz="1600">
                  <a:solidFill>
                    <a:schemeClr val="tx2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Region pairs</a:t>
              </a:r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25D45A8F-69F1-EF44-A6C7-93A2253DED22}"/>
                </a:ext>
              </a:extLst>
            </p:cNvPr>
            <p:cNvSpPr/>
            <p:nvPr/>
          </p:nvSpPr>
          <p:spPr>
            <a:xfrm>
              <a:off x="8989091" y="5148669"/>
              <a:ext cx="2783769" cy="4708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50938">
                <a:lnSpc>
                  <a:spcPct val="90000"/>
                </a:lnSpc>
                <a:spcBef>
                  <a:spcPts val="612"/>
                </a:spcBef>
              </a:pPr>
              <a:r>
                <a:rPr lang="en-US" sz="14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Protection from disaster with Data Residency compliance</a:t>
              </a:r>
            </a:p>
          </p:txBody>
        </p:sp>
      </p:grpSp>
      <p:sp>
        <p:nvSpPr>
          <p:cNvPr id="155" name="Freeform: Shape 62">
            <a:extLst>
              <a:ext uri="{FF2B5EF4-FFF2-40B4-BE49-F238E27FC236}">
                <a16:creationId xmlns:a16="http://schemas.microsoft.com/office/drawing/2014/main" id="{471724B3-0DB2-D34C-AEBC-0633DA4DF18A}"/>
              </a:ext>
            </a:extLst>
          </p:cNvPr>
          <p:cNvSpPr/>
          <p:nvPr/>
        </p:nvSpPr>
        <p:spPr bwMode="auto">
          <a:xfrm>
            <a:off x="457889" y="3495322"/>
            <a:ext cx="2201223" cy="0"/>
          </a:xfrm>
          <a:custGeom>
            <a:avLst/>
            <a:gdLst>
              <a:gd name="connsiteX0" fmla="*/ 0 w 1296238"/>
              <a:gd name="connsiteY0" fmla="*/ 0 h 0"/>
              <a:gd name="connsiteX1" fmla="*/ 1296238 w 12962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96238">
                <a:moveTo>
                  <a:pt x="0" y="0"/>
                </a:moveTo>
                <a:lnTo>
                  <a:pt x="1296238" y="0"/>
                </a:lnTo>
              </a:path>
            </a:pathLst>
          </a:custGeom>
          <a:noFill/>
          <a:ln w="19050" cap="flat" cmpd="sng" algn="ctr">
            <a:solidFill>
              <a:srgbClr val="737373"/>
            </a:solidFill>
            <a:prstDash val="solid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 defTabSz="950938">
              <a:lnSpc>
                <a:spcPct val="90000"/>
              </a:lnSpc>
              <a:spcBef>
                <a:spcPts val="612"/>
              </a:spcBef>
              <a:defRPr/>
            </a:pPr>
            <a:endParaRPr lang="en-US" kern="0">
              <a:gradFill>
                <a:gsLst>
                  <a:gs pos="0">
                    <a:srgbClr val="1A1A1A"/>
                  </a:gs>
                  <a:gs pos="100000">
                    <a:srgbClr val="1A1A1A"/>
                  </a:gs>
                </a:gsLst>
                <a:lin ang="5400000" scaled="0"/>
              </a:gradFill>
              <a:latin typeface="Segoe UI Semilight"/>
            </a:endParaRPr>
          </a:p>
        </p:txBody>
      </p:sp>
      <p:sp>
        <p:nvSpPr>
          <p:cNvPr id="156" name="Freeform: Shape 63">
            <a:extLst>
              <a:ext uri="{FF2B5EF4-FFF2-40B4-BE49-F238E27FC236}">
                <a16:creationId xmlns:a16="http://schemas.microsoft.com/office/drawing/2014/main" id="{37936BEF-1F5A-664E-AE40-0B7904ABF38F}"/>
              </a:ext>
            </a:extLst>
          </p:cNvPr>
          <p:cNvSpPr/>
          <p:nvPr/>
        </p:nvSpPr>
        <p:spPr bwMode="auto">
          <a:xfrm>
            <a:off x="2787032" y="3495322"/>
            <a:ext cx="2751529" cy="0"/>
          </a:xfrm>
          <a:custGeom>
            <a:avLst/>
            <a:gdLst>
              <a:gd name="connsiteX0" fmla="*/ 0 w 1296238"/>
              <a:gd name="connsiteY0" fmla="*/ 0 h 0"/>
              <a:gd name="connsiteX1" fmla="*/ 1296238 w 12962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96238">
                <a:moveTo>
                  <a:pt x="0" y="0"/>
                </a:moveTo>
                <a:lnTo>
                  <a:pt x="1296238" y="0"/>
                </a:lnTo>
              </a:path>
            </a:pathLst>
          </a:custGeom>
          <a:noFill/>
          <a:ln w="19050" cap="flat" cmpd="sng" algn="ctr">
            <a:solidFill>
              <a:srgbClr val="737373"/>
            </a:solidFill>
            <a:prstDash val="solid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 defTabSz="950938">
              <a:lnSpc>
                <a:spcPct val="90000"/>
              </a:lnSpc>
              <a:spcBef>
                <a:spcPts val="612"/>
              </a:spcBef>
              <a:defRPr/>
            </a:pPr>
            <a:endParaRPr lang="en-US" kern="0">
              <a:gradFill>
                <a:gsLst>
                  <a:gs pos="0">
                    <a:srgbClr val="1A1A1A"/>
                  </a:gs>
                  <a:gs pos="100000">
                    <a:srgbClr val="1A1A1A"/>
                  </a:gs>
                </a:gsLst>
                <a:lin ang="5400000" scaled="0"/>
              </a:gradFill>
              <a:latin typeface="Segoe UI Semilight"/>
            </a:endParaRPr>
          </a:p>
        </p:txBody>
      </p:sp>
      <p:sp>
        <p:nvSpPr>
          <p:cNvPr id="157" name="Freeform: Shape 64">
            <a:extLst>
              <a:ext uri="{FF2B5EF4-FFF2-40B4-BE49-F238E27FC236}">
                <a16:creationId xmlns:a16="http://schemas.microsoft.com/office/drawing/2014/main" id="{30828B9A-17D8-D94E-BBAC-232EA2E43854}"/>
              </a:ext>
            </a:extLst>
          </p:cNvPr>
          <p:cNvSpPr/>
          <p:nvPr/>
        </p:nvSpPr>
        <p:spPr bwMode="auto">
          <a:xfrm>
            <a:off x="5666482" y="3495322"/>
            <a:ext cx="3296163" cy="0"/>
          </a:xfrm>
          <a:custGeom>
            <a:avLst/>
            <a:gdLst>
              <a:gd name="connsiteX0" fmla="*/ 0 w 1296238"/>
              <a:gd name="connsiteY0" fmla="*/ 0 h 0"/>
              <a:gd name="connsiteX1" fmla="*/ 1296238 w 12962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96238">
                <a:moveTo>
                  <a:pt x="0" y="0"/>
                </a:moveTo>
                <a:lnTo>
                  <a:pt x="1296238" y="0"/>
                </a:lnTo>
              </a:path>
            </a:pathLst>
          </a:custGeom>
          <a:noFill/>
          <a:ln w="19050" cap="flat" cmpd="sng" algn="ctr">
            <a:solidFill>
              <a:srgbClr val="737373"/>
            </a:solidFill>
            <a:prstDash val="solid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 defTabSz="950938">
              <a:lnSpc>
                <a:spcPct val="90000"/>
              </a:lnSpc>
              <a:spcBef>
                <a:spcPts val="612"/>
              </a:spcBef>
              <a:defRPr/>
            </a:pPr>
            <a:endParaRPr lang="en-US" kern="0">
              <a:gradFill>
                <a:gsLst>
                  <a:gs pos="0">
                    <a:srgbClr val="1A1A1A"/>
                  </a:gs>
                  <a:gs pos="100000">
                    <a:srgbClr val="1A1A1A"/>
                  </a:gs>
                </a:gsLst>
                <a:lin ang="5400000" scaled="0"/>
              </a:gradFill>
              <a:latin typeface="Segoe UI Semilight"/>
            </a:endParaRPr>
          </a:p>
        </p:txBody>
      </p:sp>
      <p:sp>
        <p:nvSpPr>
          <p:cNvPr id="158" name="Freeform: Shape 65">
            <a:extLst>
              <a:ext uri="{FF2B5EF4-FFF2-40B4-BE49-F238E27FC236}">
                <a16:creationId xmlns:a16="http://schemas.microsoft.com/office/drawing/2014/main" id="{47B41D75-2C17-A446-82FD-9024ED4AFC83}"/>
              </a:ext>
            </a:extLst>
          </p:cNvPr>
          <p:cNvSpPr/>
          <p:nvPr/>
        </p:nvSpPr>
        <p:spPr bwMode="auto">
          <a:xfrm>
            <a:off x="9090567" y="3495322"/>
            <a:ext cx="3026681" cy="0"/>
          </a:xfrm>
          <a:custGeom>
            <a:avLst/>
            <a:gdLst>
              <a:gd name="connsiteX0" fmla="*/ 0 w 1296238"/>
              <a:gd name="connsiteY0" fmla="*/ 0 h 0"/>
              <a:gd name="connsiteX1" fmla="*/ 1296238 w 12962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96238">
                <a:moveTo>
                  <a:pt x="0" y="0"/>
                </a:moveTo>
                <a:lnTo>
                  <a:pt x="1296238" y="0"/>
                </a:lnTo>
              </a:path>
            </a:pathLst>
          </a:custGeom>
          <a:noFill/>
          <a:ln w="19050" cap="flat" cmpd="sng" algn="ctr">
            <a:solidFill>
              <a:srgbClr val="737373"/>
            </a:solidFill>
            <a:prstDash val="solid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 defTabSz="950938">
              <a:lnSpc>
                <a:spcPct val="90000"/>
              </a:lnSpc>
              <a:spcBef>
                <a:spcPts val="612"/>
              </a:spcBef>
              <a:defRPr/>
            </a:pPr>
            <a:endParaRPr lang="en-US" kern="0">
              <a:gradFill>
                <a:gsLst>
                  <a:gs pos="0">
                    <a:srgbClr val="1A1A1A"/>
                  </a:gs>
                  <a:gs pos="100000">
                    <a:srgbClr val="1A1A1A"/>
                  </a:gs>
                </a:gsLst>
                <a:lin ang="5400000" scaled="0"/>
              </a:gradFill>
              <a:latin typeface="Segoe UI Semilight"/>
            </a:endParaRPr>
          </a:p>
        </p:txBody>
      </p: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46F605FF-42F1-7848-8CB9-5F99623F1F89}"/>
              </a:ext>
            </a:extLst>
          </p:cNvPr>
          <p:cNvGrpSpPr/>
          <p:nvPr/>
        </p:nvGrpSpPr>
        <p:grpSpPr>
          <a:xfrm>
            <a:off x="2726869" y="2828831"/>
            <a:ext cx="853634" cy="546170"/>
            <a:chOff x="2806842" y="2107278"/>
            <a:chExt cx="837209" cy="535661"/>
          </a:xfrm>
        </p:grpSpPr>
        <p:sp>
          <p:nvSpPr>
            <p:cNvPr id="160" name="Rectangle 362">
              <a:extLst>
                <a:ext uri="{FF2B5EF4-FFF2-40B4-BE49-F238E27FC236}">
                  <a16:creationId xmlns:a16="http://schemas.microsoft.com/office/drawing/2014/main" id="{8E2F7CB2-445F-6C43-AF99-2866153B93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6842" y="2107278"/>
              <a:ext cx="837209" cy="2898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93234" tIns="46616" rIns="93234" bIns="46616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50938" eaLnBrk="1" hangingPunct="1">
                <a:lnSpc>
                  <a:spcPct val="90000"/>
                </a:lnSpc>
                <a:spcBef>
                  <a:spcPts val="612"/>
                </a:spcBef>
              </a:pPr>
              <a:r>
                <a:rPr lang="en-US" altLang="en-US" sz="1426">
                  <a:solidFill>
                    <a:schemeClr val="tx2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VM</a:t>
              </a:r>
              <a:r>
                <a:rPr lang="en-US" altLang="en-US" sz="1426">
                  <a:gradFill>
                    <a:gsLst>
                      <a:gs pos="0">
                        <a:srgbClr val="1A1A1A"/>
                      </a:gs>
                      <a:gs pos="100000">
                        <a:srgbClr val="1A1A1A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 </a:t>
              </a:r>
              <a:r>
                <a:rPr lang="en-US" altLang="en-US" sz="1426">
                  <a:solidFill>
                    <a:schemeClr val="tx2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SLA</a:t>
              </a:r>
            </a:p>
          </p:txBody>
        </p:sp>
        <p:sp>
          <p:nvSpPr>
            <p:cNvPr id="161" name="Rectangle 365">
              <a:extLst>
                <a:ext uri="{FF2B5EF4-FFF2-40B4-BE49-F238E27FC236}">
                  <a16:creationId xmlns:a16="http://schemas.microsoft.com/office/drawing/2014/main" id="{AC9CC524-E655-604B-872E-C6870B4224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6842" y="2353062"/>
              <a:ext cx="814825" cy="2898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93234" tIns="46616" rIns="93234" bIns="46616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50938" eaLnBrk="1" hangingPunct="1">
                <a:lnSpc>
                  <a:spcPct val="90000"/>
                </a:lnSpc>
                <a:spcBef>
                  <a:spcPts val="612"/>
                </a:spcBef>
              </a:pPr>
              <a:r>
                <a:rPr lang="en-US" altLang="en-US" sz="1426">
                  <a:latin typeface="Segoe UI" panose="020B0502040204020203" pitchFamily="34" charset="0"/>
                  <a:cs typeface="Segoe UI" panose="020B0502040204020203" pitchFamily="34" charset="0"/>
                </a:rPr>
                <a:t>99.95% </a:t>
              </a:r>
            </a:p>
          </p:txBody>
        </p: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DA4DD3EA-2672-3A4E-B281-3BE4ACA9EE78}"/>
              </a:ext>
            </a:extLst>
          </p:cNvPr>
          <p:cNvGrpSpPr/>
          <p:nvPr/>
        </p:nvGrpSpPr>
        <p:grpSpPr>
          <a:xfrm>
            <a:off x="5591276" y="2824492"/>
            <a:ext cx="853634" cy="550509"/>
            <a:chOff x="5630888" y="2103022"/>
            <a:chExt cx="837209" cy="539917"/>
          </a:xfrm>
        </p:grpSpPr>
        <p:sp>
          <p:nvSpPr>
            <p:cNvPr id="163" name="Rectangle 362">
              <a:extLst>
                <a:ext uri="{FF2B5EF4-FFF2-40B4-BE49-F238E27FC236}">
                  <a16:creationId xmlns:a16="http://schemas.microsoft.com/office/drawing/2014/main" id="{B2DF8698-4C2E-AA4B-9A6B-F32051C3B6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0888" y="2103022"/>
              <a:ext cx="837209" cy="2898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93234" tIns="46616" rIns="93234" bIns="46616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50938" eaLnBrk="1" hangingPunct="1">
                <a:lnSpc>
                  <a:spcPct val="90000"/>
                </a:lnSpc>
                <a:spcBef>
                  <a:spcPts val="612"/>
                </a:spcBef>
              </a:pPr>
              <a:r>
                <a:rPr lang="en-US" altLang="en-US" sz="1426">
                  <a:solidFill>
                    <a:schemeClr val="tx2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VM</a:t>
              </a:r>
              <a:r>
                <a:rPr lang="en-US" altLang="en-US" sz="1426">
                  <a:gradFill>
                    <a:gsLst>
                      <a:gs pos="0">
                        <a:srgbClr val="1A1A1A"/>
                      </a:gs>
                      <a:gs pos="100000">
                        <a:srgbClr val="1A1A1A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 </a:t>
              </a:r>
              <a:r>
                <a:rPr lang="en-US" altLang="en-US" sz="1426">
                  <a:solidFill>
                    <a:schemeClr val="tx2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SLA</a:t>
              </a:r>
            </a:p>
          </p:txBody>
        </p:sp>
        <p:sp>
          <p:nvSpPr>
            <p:cNvPr id="164" name="Rectangle 365">
              <a:extLst>
                <a:ext uri="{FF2B5EF4-FFF2-40B4-BE49-F238E27FC236}">
                  <a16:creationId xmlns:a16="http://schemas.microsoft.com/office/drawing/2014/main" id="{729D543E-CD47-8247-B508-FF4D9BA4AD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0888" y="2353062"/>
              <a:ext cx="814825" cy="2898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93234" tIns="46616" rIns="93234" bIns="46616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50938" eaLnBrk="1" hangingPunct="1">
                <a:lnSpc>
                  <a:spcPct val="90000"/>
                </a:lnSpc>
                <a:spcBef>
                  <a:spcPts val="612"/>
                </a:spcBef>
              </a:pPr>
              <a:r>
                <a:rPr lang="en-US" altLang="en-US" sz="1426">
                  <a:latin typeface="Segoe UI" panose="020B0502040204020203" pitchFamily="34" charset="0"/>
                  <a:cs typeface="Segoe UI" panose="020B0502040204020203" pitchFamily="34" charset="0"/>
                </a:rPr>
                <a:t>99.99% </a:t>
              </a:r>
            </a:p>
          </p:txBody>
        </p:sp>
      </p:grpSp>
      <p:sp>
        <p:nvSpPr>
          <p:cNvPr id="165" name="PC1_E977">
            <a:extLst>
              <a:ext uri="{FF2B5EF4-FFF2-40B4-BE49-F238E27FC236}">
                <a16:creationId xmlns:a16="http://schemas.microsoft.com/office/drawing/2014/main" id="{606A827E-2261-B24E-B79D-34D313CC20E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34425" y="4102891"/>
            <a:ext cx="623617" cy="499092"/>
          </a:xfrm>
          <a:custGeom>
            <a:avLst/>
            <a:gdLst>
              <a:gd name="T0" fmla="*/ 1697 w 5093"/>
              <a:gd name="T1" fmla="*/ 1359 h 4076"/>
              <a:gd name="T2" fmla="*/ 5093 w 5093"/>
              <a:gd name="T3" fmla="*/ 1359 h 4076"/>
              <a:gd name="T4" fmla="*/ 5093 w 5093"/>
              <a:gd name="T5" fmla="*/ 3398 h 4076"/>
              <a:gd name="T6" fmla="*/ 1697 w 5093"/>
              <a:gd name="T7" fmla="*/ 3398 h 4076"/>
              <a:gd name="T8" fmla="*/ 1697 w 5093"/>
              <a:gd name="T9" fmla="*/ 1359 h 4076"/>
              <a:gd name="T10" fmla="*/ 3396 w 5093"/>
              <a:gd name="T11" fmla="*/ 3398 h 4076"/>
              <a:gd name="T12" fmla="*/ 3396 w 5093"/>
              <a:gd name="T13" fmla="*/ 4076 h 4076"/>
              <a:gd name="T14" fmla="*/ 2547 w 5093"/>
              <a:gd name="T15" fmla="*/ 4076 h 4076"/>
              <a:gd name="T16" fmla="*/ 4244 w 5093"/>
              <a:gd name="T17" fmla="*/ 4076 h 4076"/>
              <a:gd name="T18" fmla="*/ 510 w 5093"/>
              <a:gd name="T19" fmla="*/ 680 h 4076"/>
              <a:gd name="T20" fmla="*/ 1528 w 5093"/>
              <a:gd name="T21" fmla="*/ 680 h 4076"/>
              <a:gd name="T22" fmla="*/ 510 w 5093"/>
              <a:gd name="T23" fmla="*/ 3398 h 4076"/>
              <a:gd name="T24" fmla="*/ 1697 w 5093"/>
              <a:gd name="T25" fmla="*/ 3398 h 4076"/>
              <a:gd name="T26" fmla="*/ 510 w 5093"/>
              <a:gd name="T27" fmla="*/ 2718 h 4076"/>
              <a:gd name="T28" fmla="*/ 1705 w 5093"/>
              <a:gd name="T29" fmla="*/ 2718 h 4076"/>
              <a:gd name="T30" fmla="*/ 2038 w 5093"/>
              <a:gd name="T31" fmla="*/ 1359 h 4076"/>
              <a:gd name="T32" fmla="*/ 2038 w 5093"/>
              <a:gd name="T33" fmla="*/ 0 h 4076"/>
              <a:gd name="T34" fmla="*/ 0 w 5093"/>
              <a:gd name="T35" fmla="*/ 0 h 4076"/>
              <a:gd name="T36" fmla="*/ 0 w 5093"/>
              <a:gd name="T37" fmla="*/ 4076 h 4076"/>
              <a:gd name="T38" fmla="*/ 2038 w 5093"/>
              <a:gd name="T39" fmla="*/ 4076 h 4076"/>
              <a:gd name="T40" fmla="*/ 2038 w 5093"/>
              <a:gd name="T41" fmla="*/ 3398 h 40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5093" h="4076">
                <a:moveTo>
                  <a:pt x="1697" y="1359"/>
                </a:moveTo>
                <a:lnTo>
                  <a:pt x="5093" y="1359"/>
                </a:lnTo>
                <a:lnTo>
                  <a:pt x="5093" y="3398"/>
                </a:lnTo>
                <a:lnTo>
                  <a:pt x="1697" y="3398"/>
                </a:lnTo>
                <a:lnTo>
                  <a:pt x="1697" y="1359"/>
                </a:lnTo>
                <a:moveTo>
                  <a:pt x="3396" y="3398"/>
                </a:moveTo>
                <a:lnTo>
                  <a:pt x="3396" y="4076"/>
                </a:lnTo>
                <a:moveTo>
                  <a:pt x="2547" y="4076"/>
                </a:moveTo>
                <a:lnTo>
                  <a:pt x="4244" y="4076"/>
                </a:lnTo>
                <a:moveTo>
                  <a:pt x="510" y="680"/>
                </a:moveTo>
                <a:lnTo>
                  <a:pt x="1528" y="680"/>
                </a:lnTo>
                <a:moveTo>
                  <a:pt x="510" y="3398"/>
                </a:moveTo>
                <a:lnTo>
                  <a:pt x="1697" y="3398"/>
                </a:lnTo>
                <a:moveTo>
                  <a:pt x="510" y="2718"/>
                </a:moveTo>
                <a:lnTo>
                  <a:pt x="1705" y="2718"/>
                </a:lnTo>
                <a:moveTo>
                  <a:pt x="2038" y="1359"/>
                </a:moveTo>
                <a:lnTo>
                  <a:pt x="2038" y="0"/>
                </a:lnTo>
                <a:lnTo>
                  <a:pt x="0" y="0"/>
                </a:lnTo>
                <a:lnTo>
                  <a:pt x="0" y="4076"/>
                </a:lnTo>
                <a:lnTo>
                  <a:pt x="2038" y="4076"/>
                </a:lnTo>
                <a:lnTo>
                  <a:pt x="2038" y="3398"/>
                </a:lnTo>
              </a:path>
            </a:pathLst>
          </a:custGeom>
          <a:noFill/>
          <a:ln w="19050" cap="sq">
            <a:solidFill>
              <a:srgbClr val="0078D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3234" tIns="46616" rIns="93234" bIns="46616" numCol="1" anchor="t" anchorCtr="0" compatLnSpc="1">
            <a:prstTxWarp prst="textNoShape">
              <a:avLst/>
            </a:prstTxWarp>
          </a:bodyPr>
          <a:lstStyle/>
          <a:p>
            <a:pPr defTabSz="950938">
              <a:lnSpc>
                <a:spcPct val="90000"/>
              </a:lnSpc>
              <a:spcBef>
                <a:spcPts val="612"/>
              </a:spcBef>
              <a:defRPr/>
            </a:pPr>
            <a:endParaRPr lang="en-US" sz="918" kern="0">
              <a:gradFill>
                <a:gsLst>
                  <a:gs pos="0">
                    <a:srgbClr val="1A1A1A"/>
                  </a:gs>
                  <a:gs pos="100000">
                    <a:srgbClr val="1A1A1A"/>
                  </a:gs>
                </a:gsLst>
                <a:lin ang="5400000" scaled="0"/>
              </a:gradFill>
              <a:latin typeface="Segoe UI Semilight"/>
            </a:endParaRPr>
          </a:p>
        </p:txBody>
      </p: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4999CFAC-3950-4B40-B782-681EB234FA00}"/>
              </a:ext>
            </a:extLst>
          </p:cNvPr>
          <p:cNvGrpSpPr/>
          <p:nvPr/>
        </p:nvGrpSpPr>
        <p:grpSpPr>
          <a:xfrm>
            <a:off x="2805283" y="3939992"/>
            <a:ext cx="1427253" cy="824894"/>
            <a:chOff x="3459095" y="2961602"/>
            <a:chExt cx="1399792" cy="809022"/>
          </a:xfrm>
        </p:grpSpPr>
        <p:sp>
          <p:nvSpPr>
            <p:cNvPr id="167" name="monitor">
              <a:extLst>
                <a:ext uri="{FF2B5EF4-FFF2-40B4-BE49-F238E27FC236}">
                  <a16:creationId xmlns:a16="http://schemas.microsoft.com/office/drawing/2014/main" id="{28500416-E249-4348-9E0F-FCC06A513459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3587199" y="3031850"/>
              <a:ext cx="457200" cy="350395"/>
            </a:xfrm>
            <a:custGeom>
              <a:avLst/>
              <a:gdLst>
                <a:gd name="T0" fmla="*/ 244 w 244"/>
                <a:gd name="T1" fmla="*/ 68 h 187"/>
                <a:gd name="T2" fmla="*/ 244 w 244"/>
                <a:gd name="T3" fmla="*/ 151 h 187"/>
                <a:gd name="T4" fmla="*/ 0 w 244"/>
                <a:gd name="T5" fmla="*/ 151 h 187"/>
                <a:gd name="T6" fmla="*/ 0 w 244"/>
                <a:gd name="T7" fmla="*/ 0 h 187"/>
                <a:gd name="T8" fmla="*/ 244 w 244"/>
                <a:gd name="T9" fmla="*/ 0 h 187"/>
                <a:gd name="T10" fmla="*/ 244 w 244"/>
                <a:gd name="T11" fmla="*/ 68 h 187"/>
                <a:gd name="T12" fmla="*/ 122 w 244"/>
                <a:gd name="T13" fmla="*/ 151 h 187"/>
                <a:gd name="T14" fmla="*/ 122 w 244"/>
                <a:gd name="T15" fmla="*/ 187 h 187"/>
                <a:gd name="T16" fmla="*/ 73 w 244"/>
                <a:gd name="T17" fmla="*/ 187 h 187"/>
                <a:gd name="T18" fmla="*/ 171 w 244"/>
                <a:gd name="T19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" h="187">
                  <a:moveTo>
                    <a:pt x="244" y="68"/>
                  </a:moveTo>
                  <a:lnTo>
                    <a:pt x="244" y="151"/>
                  </a:lnTo>
                  <a:lnTo>
                    <a:pt x="0" y="151"/>
                  </a:lnTo>
                  <a:lnTo>
                    <a:pt x="0" y="0"/>
                  </a:lnTo>
                  <a:lnTo>
                    <a:pt x="244" y="0"/>
                  </a:lnTo>
                  <a:lnTo>
                    <a:pt x="244" y="68"/>
                  </a:lnTo>
                  <a:moveTo>
                    <a:pt x="122" y="151"/>
                  </a:moveTo>
                  <a:lnTo>
                    <a:pt x="122" y="187"/>
                  </a:lnTo>
                  <a:moveTo>
                    <a:pt x="73" y="187"/>
                  </a:moveTo>
                  <a:lnTo>
                    <a:pt x="171" y="187"/>
                  </a:lnTo>
                </a:path>
              </a:pathLst>
            </a:custGeom>
            <a:noFill/>
            <a:ln w="19050" cap="sq">
              <a:solidFill>
                <a:srgbClr val="0078D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3234" tIns="46616" rIns="93234" bIns="46616" numCol="1" anchor="t" anchorCtr="0" compatLnSpc="1">
              <a:prstTxWarp prst="textNoShape">
                <a:avLst/>
              </a:prstTxWarp>
            </a:bodyPr>
            <a:lstStyle/>
            <a:p>
              <a:pPr defTabSz="950938">
                <a:lnSpc>
                  <a:spcPct val="90000"/>
                </a:lnSpc>
                <a:spcBef>
                  <a:spcPts val="612"/>
                </a:spcBef>
                <a:defRPr/>
              </a:pPr>
              <a:endParaRPr lang="en-US" kern="0">
                <a:gradFill>
                  <a:gsLst>
                    <a:gs pos="0">
                      <a:srgbClr val="1A1A1A"/>
                    </a:gs>
                    <a:gs pos="100000">
                      <a:srgbClr val="1A1A1A"/>
                    </a:gs>
                  </a:gsLst>
                  <a:lin ang="5400000" scaled="0"/>
                </a:gradFill>
                <a:latin typeface="Segoe UI Semilight"/>
              </a:endParaRPr>
            </a:p>
          </p:txBody>
        </p:sp>
        <p:sp>
          <p:nvSpPr>
            <p:cNvPr id="168" name="monitor">
              <a:extLst>
                <a:ext uri="{FF2B5EF4-FFF2-40B4-BE49-F238E27FC236}">
                  <a16:creationId xmlns:a16="http://schemas.microsoft.com/office/drawing/2014/main" id="{DDCBA9FF-9042-8F43-8834-C338FF7434D0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4267873" y="3031850"/>
              <a:ext cx="457200" cy="350395"/>
            </a:xfrm>
            <a:custGeom>
              <a:avLst/>
              <a:gdLst>
                <a:gd name="T0" fmla="*/ 244 w 244"/>
                <a:gd name="T1" fmla="*/ 68 h 187"/>
                <a:gd name="T2" fmla="*/ 244 w 244"/>
                <a:gd name="T3" fmla="*/ 151 h 187"/>
                <a:gd name="T4" fmla="*/ 0 w 244"/>
                <a:gd name="T5" fmla="*/ 151 h 187"/>
                <a:gd name="T6" fmla="*/ 0 w 244"/>
                <a:gd name="T7" fmla="*/ 0 h 187"/>
                <a:gd name="T8" fmla="*/ 244 w 244"/>
                <a:gd name="T9" fmla="*/ 0 h 187"/>
                <a:gd name="T10" fmla="*/ 244 w 244"/>
                <a:gd name="T11" fmla="*/ 68 h 187"/>
                <a:gd name="T12" fmla="*/ 122 w 244"/>
                <a:gd name="T13" fmla="*/ 151 h 187"/>
                <a:gd name="T14" fmla="*/ 122 w 244"/>
                <a:gd name="T15" fmla="*/ 187 h 187"/>
                <a:gd name="T16" fmla="*/ 73 w 244"/>
                <a:gd name="T17" fmla="*/ 187 h 187"/>
                <a:gd name="T18" fmla="*/ 171 w 244"/>
                <a:gd name="T19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" h="187">
                  <a:moveTo>
                    <a:pt x="244" y="68"/>
                  </a:moveTo>
                  <a:lnTo>
                    <a:pt x="244" y="151"/>
                  </a:lnTo>
                  <a:lnTo>
                    <a:pt x="0" y="151"/>
                  </a:lnTo>
                  <a:lnTo>
                    <a:pt x="0" y="0"/>
                  </a:lnTo>
                  <a:lnTo>
                    <a:pt x="244" y="0"/>
                  </a:lnTo>
                  <a:lnTo>
                    <a:pt x="244" y="68"/>
                  </a:lnTo>
                  <a:moveTo>
                    <a:pt x="122" y="151"/>
                  </a:moveTo>
                  <a:lnTo>
                    <a:pt x="122" y="187"/>
                  </a:lnTo>
                  <a:moveTo>
                    <a:pt x="73" y="187"/>
                  </a:moveTo>
                  <a:lnTo>
                    <a:pt x="171" y="187"/>
                  </a:lnTo>
                </a:path>
              </a:pathLst>
            </a:custGeom>
            <a:noFill/>
            <a:ln w="19050" cap="sq">
              <a:solidFill>
                <a:srgbClr val="0078D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3234" tIns="46616" rIns="93234" bIns="46616" numCol="1" anchor="t" anchorCtr="0" compatLnSpc="1">
              <a:prstTxWarp prst="textNoShape">
                <a:avLst/>
              </a:prstTxWarp>
            </a:bodyPr>
            <a:lstStyle/>
            <a:p>
              <a:pPr defTabSz="950938">
                <a:lnSpc>
                  <a:spcPct val="90000"/>
                </a:lnSpc>
                <a:spcBef>
                  <a:spcPts val="612"/>
                </a:spcBef>
                <a:defRPr/>
              </a:pPr>
              <a:endParaRPr lang="en-US" kern="0">
                <a:gradFill>
                  <a:gsLst>
                    <a:gs pos="0">
                      <a:srgbClr val="1A1A1A"/>
                    </a:gs>
                    <a:gs pos="100000">
                      <a:srgbClr val="1A1A1A"/>
                    </a:gs>
                  </a:gsLst>
                  <a:lin ang="5400000" scaled="0"/>
                </a:gradFill>
                <a:latin typeface="Segoe UI Semilight"/>
              </a:endParaRPr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17ED4CB7-4175-8542-9F14-D2DA9C173F02}"/>
                </a:ext>
              </a:extLst>
            </p:cNvPr>
            <p:cNvSpPr/>
            <p:nvPr/>
          </p:nvSpPr>
          <p:spPr bwMode="auto">
            <a:xfrm>
              <a:off x="3475778" y="2961602"/>
              <a:ext cx="1353672" cy="473134"/>
            </a:xfrm>
            <a:prstGeom prst="rect">
              <a:avLst/>
            </a:prstGeom>
            <a:noFill/>
            <a:ln w="19050" cap="flat" cmpd="sng" algn="ctr">
              <a:solidFill>
                <a:srgbClr val="002050"/>
              </a:solidFill>
              <a:prstDash val="sysDash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86441" tIns="149152" rIns="186441" bIns="149152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0492" fontAlgn="base">
                <a:lnSpc>
                  <a:spcPct val="90000"/>
                </a:lnSpc>
                <a:spcBef>
                  <a:spcPts val="612"/>
                </a:spcBef>
                <a:spcAft>
                  <a:spcPct val="0"/>
                </a:spcAft>
                <a:defRPr/>
              </a:pPr>
              <a:endParaRPr lang="en-US" sz="2448" kern="0">
                <a:gradFill>
                  <a:gsLst>
                    <a:gs pos="0">
                      <a:srgbClr val="1A1A1A"/>
                    </a:gs>
                    <a:gs pos="100000">
                      <a:srgbClr val="1A1A1A"/>
                    </a:gs>
                  </a:gsLst>
                  <a:lin ang="5400000" scaled="0"/>
                </a:gradFill>
                <a:latin typeface="Segoe UI Semilight"/>
                <a:cs typeface="Segoe UI" pitchFamily="34" charset="0"/>
              </a:endParaRPr>
            </a:p>
          </p:txBody>
        </p:sp>
        <p:sp>
          <p:nvSpPr>
            <p:cNvPr id="170" name="monitor">
              <a:extLst>
                <a:ext uri="{FF2B5EF4-FFF2-40B4-BE49-F238E27FC236}">
                  <a16:creationId xmlns:a16="http://schemas.microsoft.com/office/drawing/2014/main" id="{078ABAF9-3DCE-0A4C-BF54-5CBCDCBF7151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3459095" y="3564262"/>
              <a:ext cx="269264" cy="206362"/>
            </a:xfrm>
            <a:custGeom>
              <a:avLst/>
              <a:gdLst>
                <a:gd name="T0" fmla="*/ 244 w 244"/>
                <a:gd name="T1" fmla="*/ 68 h 187"/>
                <a:gd name="T2" fmla="*/ 244 w 244"/>
                <a:gd name="T3" fmla="*/ 151 h 187"/>
                <a:gd name="T4" fmla="*/ 0 w 244"/>
                <a:gd name="T5" fmla="*/ 151 h 187"/>
                <a:gd name="T6" fmla="*/ 0 w 244"/>
                <a:gd name="T7" fmla="*/ 0 h 187"/>
                <a:gd name="T8" fmla="*/ 244 w 244"/>
                <a:gd name="T9" fmla="*/ 0 h 187"/>
                <a:gd name="T10" fmla="*/ 244 w 244"/>
                <a:gd name="T11" fmla="*/ 68 h 187"/>
                <a:gd name="T12" fmla="*/ 122 w 244"/>
                <a:gd name="T13" fmla="*/ 151 h 187"/>
                <a:gd name="T14" fmla="*/ 122 w 244"/>
                <a:gd name="T15" fmla="*/ 187 h 187"/>
                <a:gd name="T16" fmla="*/ 73 w 244"/>
                <a:gd name="T17" fmla="*/ 187 h 187"/>
                <a:gd name="T18" fmla="*/ 171 w 244"/>
                <a:gd name="T19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" h="187">
                  <a:moveTo>
                    <a:pt x="244" y="68"/>
                  </a:moveTo>
                  <a:lnTo>
                    <a:pt x="244" y="151"/>
                  </a:lnTo>
                  <a:lnTo>
                    <a:pt x="0" y="151"/>
                  </a:lnTo>
                  <a:lnTo>
                    <a:pt x="0" y="0"/>
                  </a:lnTo>
                  <a:lnTo>
                    <a:pt x="244" y="0"/>
                  </a:lnTo>
                  <a:lnTo>
                    <a:pt x="244" y="68"/>
                  </a:lnTo>
                  <a:moveTo>
                    <a:pt x="122" y="151"/>
                  </a:moveTo>
                  <a:lnTo>
                    <a:pt x="122" y="187"/>
                  </a:lnTo>
                  <a:moveTo>
                    <a:pt x="73" y="187"/>
                  </a:moveTo>
                  <a:lnTo>
                    <a:pt x="171" y="187"/>
                  </a:lnTo>
                </a:path>
              </a:pathLst>
            </a:custGeom>
            <a:noFill/>
            <a:ln w="19050" cap="sq">
              <a:solidFill>
                <a:srgbClr val="0078D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3234" tIns="46616" rIns="93234" bIns="46616" numCol="1" anchor="t" anchorCtr="0" compatLnSpc="1">
              <a:prstTxWarp prst="textNoShape">
                <a:avLst/>
              </a:prstTxWarp>
            </a:bodyPr>
            <a:lstStyle/>
            <a:p>
              <a:pPr defTabSz="950938">
                <a:lnSpc>
                  <a:spcPct val="90000"/>
                </a:lnSpc>
                <a:spcBef>
                  <a:spcPts val="612"/>
                </a:spcBef>
                <a:defRPr/>
              </a:pPr>
              <a:endParaRPr lang="en-US" kern="0">
                <a:gradFill>
                  <a:gsLst>
                    <a:gs pos="0">
                      <a:srgbClr val="1A1A1A"/>
                    </a:gs>
                    <a:gs pos="100000">
                      <a:srgbClr val="1A1A1A"/>
                    </a:gs>
                  </a:gsLst>
                  <a:lin ang="5400000" scaled="0"/>
                </a:gradFill>
                <a:latin typeface="Segoe UI Semilight"/>
              </a:endParaRPr>
            </a:p>
          </p:txBody>
        </p:sp>
        <p:sp>
          <p:nvSpPr>
            <p:cNvPr id="171" name="monitor">
              <a:extLst>
                <a:ext uri="{FF2B5EF4-FFF2-40B4-BE49-F238E27FC236}">
                  <a16:creationId xmlns:a16="http://schemas.microsoft.com/office/drawing/2014/main" id="{FC0C0FDF-F439-8B40-8185-C7356879B5CB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3835938" y="3564262"/>
              <a:ext cx="269264" cy="206362"/>
            </a:xfrm>
            <a:custGeom>
              <a:avLst/>
              <a:gdLst>
                <a:gd name="T0" fmla="*/ 244 w 244"/>
                <a:gd name="T1" fmla="*/ 68 h 187"/>
                <a:gd name="T2" fmla="*/ 244 w 244"/>
                <a:gd name="T3" fmla="*/ 151 h 187"/>
                <a:gd name="T4" fmla="*/ 0 w 244"/>
                <a:gd name="T5" fmla="*/ 151 h 187"/>
                <a:gd name="T6" fmla="*/ 0 w 244"/>
                <a:gd name="T7" fmla="*/ 0 h 187"/>
                <a:gd name="T8" fmla="*/ 244 w 244"/>
                <a:gd name="T9" fmla="*/ 0 h 187"/>
                <a:gd name="T10" fmla="*/ 244 w 244"/>
                <a:gd name="T11" fmla="*/ 68 h 187"/>
                <a:gd name="T12" fmla="*/ 122 w 244"/>
                <a:gd name="T13" fmla="*/ 151 h 187"/>
                <a:gd name="T14" fmla="*/ 122 w 244"/>
                <a:gd name="T15" fmla="*/ 187 h 187"/>
                <a:gd name="T16" fmla="*/ 73 w 244"/>
                <a:gd name="T17" fmla="*/ 187 h 187"/>
                <a:gd name="T18" fmla="*/ 171 w 244"/>
                <a:gd name="T19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" h="187">
                  <a:moveTo>
                    <a:pt x="244" y="68"/>
                  </a:moveTo>
                  <a:lnTo>
                    <a:pt x="244" y="151"/>
                  </a:lnTo>
                  <a:lnTo>
                    <a:pt x="0" y="151"/>
                  </a:lnTo>
                  <a:lnTo>
                    <a:pt x="0" y="0"/>
                  </a:lnTo>
                  <a:lnTo>
                    <a:pt x="244" y="0"/>
                  </a:lnTo>
                  <a:lnTo>
                    <a:pt x="244" y="68"/>
                  </a:lnTo>
                  <a:moveTo>
                    <a:pt x="122" y="151"/>
                  </a:moveTo>
                  <a:lnTo>
                    <a:pt x="122" y="187"/>
                  </a:lnTo>
                  <a:moveTo>
                    <a:pt x="73" y="187"/>
                  </a:moveTo>
                  <a:lnTo>
                    <a:pt x="171" y="187"/>
                  </a:lnTo>
                </a:path>
              </a:pathLst>
            </a:custGeom>
            <a:noFill/>
            <a:ln w="19050" cap="sq">
              <a:solidFill>
                <a:srgbClr val="0078D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3234" tIns="46616" rIns="93234" bIns="46616" numCol="1" anchor="t" anchorCtr="0" compatLnSpc="1">
              <a:prstTxWarp prst="textNoShape">
                <a:avLst/>
              </a:prstTxWarp>
            </a:bodyPr>
            <a:lstStyle/>
            <a:p>
              <a:pPr defTabSz="950938">
                <a:lnSpc>
                  <a:spcPct val="90000"/>
                </a:lnSpc>
                <a:spcBef>
                  <a:spcPts val="612"/>
                </a:spcBef>
                <a:defRPr/>
              </a:pPr>
              <a:endParaRPr lang="en-US" kern="0">
                <a:gradFill>
                  <a:gsLst>
                    <a:gs pos="0">
                      <a:srgbClr val="1A1A1A"/>
                    </a:gs>
                    <a:gs pos="100000">
                      <a:srgbClr val="1A1A1A"/>
                    </a:gs>
                  </a:gsLst>
                  <a:lin ang="5400000" scaled="0"/>
                </a:gradFill>
                <a:latin typeface="Segoe UI Semilight"/>
              </a:endParaRPr>
            </a:p>
          </p:txBody>
        </p:sp>
        <p:sp>
          <p:nvSpPr>
            <p:cNvPr id="172" name="monitor">
              <a:extLst>
                <a:ext uri="{FF2B5EF4-FFF2-40B4-BE49-F238E27FC236}">
                  <a16:creationId xmlns:a16="http://schemas.microsoft.com/office/drawing/2014/main" id="{50D2795D-E50B-9E4D-A8F3-59DCE9759F13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4212781" y="3564262"/>
              <a:ext cx="269264" cy="206362"/>
            </a:xfrm>
            <a:custGeom>
              <a:avLst/>
              <a:gdLst>
                <a:gd name="T0" fmla="*/ 244 w 244"/>
                <a:gd name="T1" fmla="*/ 68 h 187"/>
                <a:gd name="T2" fmla="*/ 244 w 244"/>
                <a:gd name="T3" fmla="*/ 151 h 187"/>
                <a:gd name="T4" fmla="*/ 0 w 244"/>
                <a:gd name="T5" fmla="*/ 151 h 187"/>
                <a:gd name="T6" fmla="*/ 0 w 244"/>
                <a:gd name="T7" fmla="*/ 0 h 187"/>
                <a:gd name="T8" fmla="*/ 244 w 244"/>
                <a:gd name="T9" fmla="*/ 0 h 187"/>
                <a:gd name="T10" fmla="*/ 244 w 244"/>
                <a:gd name="T11" fmla="*/ 68 h 187"/>
                <a:gd name="T12" fmla="*/ 122 w 244"/>
                <a:gd name="T13" fmla="*/ 151 h 187"/>
                <a:gd name="T14" fmla="*/ 122 w 244"/>
                <a:gd name="T15" fmla="*/ 187 h 187"/>
                <a:gd name="T16" fmla="*/ 73 w 244"/>
                <a:gd name="T17" fmla="*/ 187 h 187"/>
                <a:gd name="T18" fmla="*/ 171 w 244"/>
                <a:gd name="T19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" h="187">
                  <a:moveTo>
                    <a:pt x="244" y="68"/>
                  </a:moveTo>
                  <a:lnTo>
                    <a:pt x="244" y="151"/>
                  </a:lnTo>
                  <a:lnTo>
                    <a:pt x="0" y="151"/>
                  </a:lnTo>
                  <a:lnTo>
                    <a:pt x="0" y="0"/>
                  </a:lnTo>
                  <a:lnTo>
                    <a:pt x="244" y="0"/>
                  </a:lnTo>
                  <a:lnTo>
                    <a:pt x="244" y="68"/>
                  </a:lnTo>
                  <a:moveTo>
                    <a:pt x="122" y="151"/>
                  </a:moveTo>
                  <a:lnTo>
                    <a:pt x="122" y="187"/>
                  </a:lnTo>
                  <a:moveTo>
                    <a:pt x="73" y="187"/>
                  </a:moveTo>
                  <a:lnTo>
                    <a:pt x="171" y="187"/>
                  </a:lnTo>
                </a:path>
              </a:pathLst>
            </a:custGeom>
            <a:noFill/>
            <a:ln w="19050" cap="sq">
              <a:solidFill>
                <a:srgbClr val="0078D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3234" tIns="46616" rIns="93234" bIns="46616" numCol="1" anchor="t" anchorCtr="0" compatLnSpc="1">
              <a:prstTxWarp prst="textNoShape">
                <a:avLst/>
              </a:prstTxWarp>
            </a:bodyPr>
            <a:lstStyle/>
            <a:p>
              <a:pPr defTabSz="950938">
                <a:lnSpc>
                  <a:spcPct val="90000"/>
                </a:lnSpc>
                <a:spcBef>
                  <a:spcPts val="612"/>
                </a:spcBef>
                <a:defRPr/>
              </a:pPr>
              <a:endParaRPr lang="en-US" kern="0">
                <a:gradFill>
                  <a:gsLst>
                    <a:gs pos="0">
                      <a:srgbClr val="1A1A1A"/>
                    </a:gs>
                    <a:gs pos="100000">
                      <a:srgbClr val="1A1A1A"/>
                    </a:gs>
                  </a:gsLst>
                  <a:lin ang="5400000" scaled="0"/>
                </a:gradFill>
                <a:latin typeface="Segoe UI Semilight"/>
              </a:endParaRPr>
            </a:p>
          </p:txBody>
        </p:sp>
        <p:sp>
          <p:nvSpPr>
            <p:cNvPr id="173" name="monitor">
              <a:extLst>
                <a:ext uri="{FF2B5EF4-FFF2-40B4-BE49-F238E27FC236}">
                  <a16:creationId xmlns:a16="http://schemas.microsoft.com/office/drawing/2014/main" id="{31E51BFB-1A03-9244-8064-2CC13CEE3A9C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4589623" y="3564262"/>
              <a:ext cx="269264" cy="206362"/>
            </a:xfrm>
            <a:custGeom>
              <a:avLst/>
              <a:gdLst>
                <a:gd name="T0" fmla="*/ 244 w 244"/>
                <a:gd name="T1" fmla="*/ 68 h 187"/>
                <a:gd name="T2" fmla="*/ 244 w 244"/>
                <a:gd name="T3" fmla="*/ 151 h 187"/>
                <a:gd name="T4" fmla="*/ 0 w 244"/>
                <a:gd name="T5" fmla="*/ 151 h 187"/>
                <a:gd name="T6" fmla="*/ 0 w 244"/>
                <a:gd name="T7" fmla="*/ 0 h 187"/>
                <a:gd name="T8" fmla="*/ 244 w 244"/>
                <a:gd name="T9" fmla="*/ 0 h 187"/>
                <a:gd name="T10" fmla="*/ 244 w 244"/>
                <a:gd name="T11" fmla="*/ 68 h 187"/>
                <a:gd name="T12" fmla="*/ 122 w 244"/>
                <a:gd name="T13" fmla="*/ 151 h 187"/>
                <a:gd name="T14" fmla="*/ 122 w 244"/>
                <a:gd name="T15" fmla="*/ 187 h 187"/>
                <a:gd name="T16" fmla="*/ 73 w 244"/>
                <a:gd name="T17" fmla="*/ 187 h 187"/>
                <a:gd name="T18" fmla="*/ 171 w 244"/>
                <a:gd name="T19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" h="187">
                  <a:moveTo>
                    <a:pt x="244" y="68"/>
                  </a:moveTo>
                  <a:lnTo>
                    <a:pt x="244" y="151"/>
                  </a:lnTo>
                  <a:lnTo>
                    <a:pt x="0" y="151"/>
                  </a:lnTo>
                  <a:lnTo>
                    <a:pt x="0" y="0"/>
                  </a:lnTo>
                  <a:lnTo>
                    <a:pt x="244" y="0"/>
                  </a:lnTo>
                  <a:lnTo>
                    <a:pt x="244" y="68"/>
                  </a:lnTo>
                  <a:moveTo>
                    <a:pt x="122" y="151"/>
                  </a:moveTo>
                  <a:lnTo>
                    <a:pt x="122" y="187"/>
                  </a:lnTo>
                  <a:moveTo>
                    <a:pt x="73" y="187"/>
                  </a:moveTo>
                  <a:lnTo>
                    <a:pt x="171" y="187"/>
                  </a:lnTo>
                </a:path>
              </a:pathLst>
            </a:custGeom>
            <a:noFill/>
            <a:ln w="19050" cap="sq">
              <a:solidFill>
                <a:srgbClr val="0078D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3234" tIns="46616" rIns="93234" bIns="46616" numCol="1" anchor="t" anchorCtr="0" compatLnSpc="1">
              <a:prstTxWarp prst="textNoShape">
                <a:avLst/>
              </a:prstTxWarp>
            </a:bodyPr>
            <a:lstStyle/>
            <a:p>
              <a:pPr defTabSz="950938">
                <a:lnSpc>
                  <a:spcPct val="90000"/>
                </a:lnSpc>
                <a:spcBef>
                  <a:spcPts val="612"/>
                </a:spcBef>
                <a:defRPr/>
              </a:pPr>
              <a:endParaRPr lang="en-US" kern="0">
                <a:gradFill>
                  <a:gsLst>
                    <a:gs pos="0">
                      <a:srgbClr val="1A1A1A"/>
                    </a:gs>
                    <a:gs pos="100000">
                      <a:srgbClr val="1A1A1A"/>
                    </a:gs>
                  </a:gsLst>
                  <a:lin ang="5400000" scaled="0"/>
                </a:gradFill>
                <a:latin typeface="Segoe UI Semilight"/>
              </a:endParaRPr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CD7F3E48-0F42-1C44-A47F-F21F0375360A}"/>
              </a:ext>
            </a:extLst>
          </p:cNvPr>
          <p:cNvGrpSpPr/>
          <p:nvPr/>
        </p:nvGrpSpPr>
        <p:grpSpPr>
          <a:xfrm>
            <a:off x="5692491" y="3804442"/>
            <a:ext cx="1207521" cy="1095990"/>
            <a:chOff x="6658060" y="2865894"/>
            <a:chExt cx="1183952" cy="1074598"/>
          </a:xfrm>
        </p:grpSpPr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3BC2E1F9-8AAB-1E4F-852E-13DED41612EE}"/>
                </a:ext>
              </a:extLst>
            </p:cNvPr>
            <p:cNvGrpSpPr/>
            <p:nvPr/>
          </p:nvGrpSpPr>
          <p:grpSpPr>
            <a:xfrm>
              <a:off x="6658060" y="2865894"/>
              <a:ext cx="1145558" cy="1074598"/>
              <a:chOff x="6265202" y="2921103"/>
              <a:chExt cx="1145883" cy="1074902"/>
            </a:xfrm>
          </p:grpSpPr>
          <p:sp>
            <p:nvSpPr>
              <p:cNvPr id="179" name="server">
                <a:extLst>
                  <a:ext uri="{FF2B5EF4-FFF2-40B4-BE49-F238E27FC236}">
                    <a16:creationId xmlns:a16="http://schemas.microsoft.com/office/drawing/2014/main" id="{0479A6B6-06CF-954F-AF9C-E871AA9E0608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6265202" y="2921103"/>
                <a:ext cx="264533" cy="502447"/>
              </a:xfrm>
              <a:custGeom>
                <a:avLst/>
                <a:gdLst>
                  <a:gd name="T0" fmla="*/ 318 w 318"/>
                  <a:gd name="T1" fmla="*/ 283 h 604"/>
                  <a:gd name="T2" fmla="*/ 318 w 318"/>
                  <a:gd name="T3" fmla="*/ 604 h 604"/>
                  <a:gd name="T4" fmla="*/ 0 w 318"/>
                  <a:gd name="T5" fmla="*/ 604 h 604"/>
                  <a:gd name="T6" fmla="*/ 0 w 318"/>
                  <a:gd name="T7" fmla="*/ 0 h 604"/>
                  <a:gd name="T8" fmla="*/ 318 w 318"/>
                  <a:gd name="T9" fmla="*/ 0 h 604"/>
                  <a:gd name="T10" fmla="*/ 318 w 318"/>
                  <a:gd name="T11" fmla="*/ 283 h 604"/>
                  <a:gd name="T12" fmla="*/ 67 w 318"/>
                  <a:gd name="T13" fmla="*/ 97 h 604"/>
                  <a:gd name="T14" fmla="*/ 249 w 318"/>
                  <a:gd name="T15" fmla="*/ 97 h 604"/>
                  <a:gd name="T16" fmla="*/ 67 w 318"/>
                  <a:gd name="T17" fmla="*/ 414 h 604"/>
                  <a:gd name="T18" fmla="*/ 249 w 318"/>
                  <a:gd name="T19" fmla="*/ 414 h 604"/>
                  <a:gd name="T20" fmla="*/ 67 w 318"/>
                  <a:gd name="T21" fmla="*/ 504 h 604"/>
                  <a:gd name="T22" fmla="*/ 249 w 318"/>
                  <a:gd name="T23" fmla="*/ 504 h 6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18" h="604">
                    <a:moveTo>
                      <a:pt x="318" y="283"/>
                    </a:moveTo>
                    <a:lnTo>
                      <a:pt x="318" y="604"/>
                    </a:lnTo>
                    <a:lnTo>
                      <a:pt x="0" y="604"/>
                    </a:lnTo>
                    <a:lnTo>
                      <a:pt x="0" y="0"/>
                    </a:lnTo>
                    <a:lnTo>
                      <a:pt x="318" y="0"/>
                    </a:lnTo>
                    <a:lnTo>
                      <a:pt x="318" y="283"/>
                    </a:lnTo>
                    <a:moveTo>
                      <a:pt x="67" y="97"/>
                    </a:moveTo>
                    <a:lnTo>
                      <a:pt x="249" y="97"/>
                    </a:lnTo>
                    <a:moveTo>
                      <a:pt x="67" y="414"/>
                    </a:moveTo>
                    <a:lnTo>
                      <a:pt x="249" y="414"/>
                    </a:lnTo>
                    <a:moveTo>
                      <a:pt x="67" y="504"/>
                    </a:moveTo>
                    <a:lnTo>
                      <a:pt x="249" y="504"/>
                    </a:lnTo>
                  </a:path>
                </a:pathLst>
              </a:custGeom>
              <a:noFill/>
              <a:ln w="19050" cap="sq">
                <a:solidFill>
                  <a:srgbClr val="0078D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3234" tIns="46616" rIns="93234" bIns="46616" numCol="1" anchor="t" anchorCtr="0" compatLnSpc="1">
                <a:prstTxWarp prst="textNoShape">
                  <a:avLst/>
                </a:prstTxWarp>
              </a:bodyPr>
              <a:lstStyle/>
              <a:p>
                <a:pPr defTabSz="950938">
                  <a:lnSpc>
                    <a:spcPct val="90000"/>
                  </a:lnSpc>
                  <a:spcBef>
                    <a:spcPts val="612"/>
                  </a:spcBef>
                  <a:defRPr/>
                </a:pPr>
                <a:endParaRPr lang="en-US" sz="918" kern="0">
                  <a:gradFill>
                    <a:gsLst>
                      <a:gs pos="0">
                        <a:srgbClr val="1A1A1A"/>
                      </a:gs>
                      <a:gs pos="100000">
                        <a:srgbClr val="1A1A1A"/>
                      </a:gs>
                    </a:gsLst>
                    <a:lin ang="5400000" scaled="0"/>
                  </a:gradFill>
                  <a:latin typeface="Segoe UI Semilight"/>
                </a:endParaRPr>
              </a:p>
            </p:txBody>
          </p:sp>
          <p:sp>
            <p:nvSpPr>
              <p:cNvPr id="180" name="server">
                <a:extLst>
                  <a:ext uri="{FF2B5EF4-FFF2-40B4-BE49-F238E27FC236}">
                    <a16:creationId xmlns:a16="http://schemas.microsoft.com/office/drawing/2014/main" id="{8A160085-3C34-BC42-BFE4-5B993EE11108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7146552" y="2921103"/>
                <a:ext cx="264533" cy="502447"/>
              </a:xfrm>
              <a:custGeom>
                <a:avLst/>
                <a:gdLst>
                  <a:gd name="T0" fmla="*/ 318 w 318"/>
                  <a:gd name="T1" fmla="*/ 283 h 604"/>
                  <a:gd name="T2" fmla="*/ 318 w 318"/>
                  <a:gd name="T3" fmla="*/ 604 h 604"/>
                  <a:gd name="T4" fmla="*/ 0 w 318"/>
                  <a:gd name="T5" fmla="*/ 604 h 604"/>
                  <a:gd name="T6" fmla="*/ 0 w 318"/>
                  <a:gd name="T7" fmla="*/ 0 h 604"/>
                  <a:gd name="T8" fmla="*/ 318 w 318"/>
                  <a:gd name="T9" fmla="*/ 0 h 604"/>
                  <a:gd name="T10" fmla="*/ 318 w 318"/>
                  <a:gd name="T11" fmla="*/ 283 h 604"/>
                  <a:gd name="T12" fmla="*/ 67 w 318"/>
                  <a:gd name="T13" fmla="*/ 97 h 604"/>
                  <a:gd name="T14" fmla="*/ 249 w 318"/>
                  <a:gd name="T15" fmla="*/ 97 h 604"/>
                  <a:gd name="T16" fmla="*/ 67 w 318"/>
                  <a:gd name="T17" fmla="*/ 414 h 604"/>
                  <a:gd name="T18" fmla="*/ 249 w 318"/>
                  <a:gd name="T19" fmla="*/ 414 h 604"/>
                  <a:gd name="T20" fmla="*/ 67 w 318"/>
                  <a:gd name="T21" fmla="*/ 504 h 604"/>
                  <a:gd name="T22" fmla="*/ 249 w 318"/>
                  <a:gd name="T23" fmla="*/ 504 h 6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18" h="604">
                    <a:moveTo>
                      <a:pt x="318" y="283"/>
                    </a:moveTo>
                    <a:lnTo>
                      <a:pt x="318" y="604"/>
                    </a:lnTo>
                    <a:lnTo>
                      <a:pt x="0" y="604"/>
                    </a:lnTo>
                    <a:lnTo>
                      <a:pt x="0" y="0"/>
                    </a:lnTo>
                    <a:lnTo>
                      <a:pt x="318" y="0"/>
                    </a:lnTo>
                    <a:lnTo>
                      <a:pt x="318" y="283"/>
                    </a:lnTo>
                    <a:moveTo>
                      <a:pt x="67" y="97"/>
                    </a:moveTo>
                    <a:lnTo>
                      <a:pt x="249" y="97"/>
                    </a:lnTo>
                    <a:moveTo>
                      <a:pt x="67" y="414"/>
                    </a:moveTo>
                    <a:lnTo>
                      <a:pt x="249" y="414"/>
                    </a:lnTo>
                    <a:moveTo>
                      <a:pt x="67" y="504"/>
                    </a:moveTo>
                    <a:lnTo>
                      <a:pt x="249" y="504"/>
                    </a:lnTo>
                  </a:path>
                </a:pathLst>
              </a:custGeom>
              <a:noFill/>
              <a:ln w="19050" cap="sq">
                <a:solidFill>
                  <a:srgbClr val="0078D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3234" tIns="46616" rIns="93234" bIns="46616" numCol="1" anchor="t" anchorCtr="0" compatLnSpc="1">
                <a:prstTxWarp prst="textNoShape">
                  <a:avLst/>
                </a:prstTxWarp>
              </a:bodyPr>
              <a:lstStyle/>
              <a:p>
                <a:pPr defTabSz="950938">
                  <a:lnSpc>
                    <a:spcPct val="90000"/>
                  </a:lnSpc>
                  <a:spcBef>
                    <a:spcPts val="612"/>
                  </a:spcBef>
                  <a:defRPr/>
                </a:pPr>
                <a:endParaRPr lang="en-US" sz="918" kern="0">
                  <a:gradFill>
                    <a:gsLst>
                      <a:gs pos="0">
                        <a:srgbClr val="1A1A1A"/>
                      </a:gs>
                      <a:gs pos="100000">
                        <a:srgbClr val="1A1A1A"/>
                      </a:gs>
                    </a:gsLst>
                    <a:lin ang="5400000" scaled="0"/>
                  </a:gradFill>
                  <a:latin typeface="Segoe UI Semilight"/>
                </a:endParaRPr>
              </a:p>
            </p:txBody>
          </p:sp>
          <p:sp>
            <p:nvSpPr>
              <p:cNvPr id="181" name="server">
                <a:extLst>
                  <a:ext uri="{FF2B5EF4-FFF2-40B4-BE49-F238E27FC236}">
                    <a16:creationId xmlns:a16="http://schemas.microsoft.com/office/drawing/2014/main" id="{9B19D5B4-7424-C845-8CEB-A03E2BE2A01F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6705877" y="3493558"/>
                <a:ext cx="264533" cy="502447"/>
              </a:xfrm>
              <a:custGeom>
                <a:avLst/>
                <a:gdLst>
                  <a:gd name="T0" fmla="*/ 318 w 318"/>
                  <a:gd name="T1" fmla="*/ 283 h 604"/>
                  <a:gd name="T2" fmla="*/ 318 w 318"/>
                  <a:gd name="T3" fmla="*/ 604 h 604"/>
                  <a:gd name="T4" fmla="*/ 0 w 318"/>
                  <a:gd name="T5" fmla="*/ 604 h 604"/>
                  <a:gd name="T6" fmla="*/ 0 w 318"/>
                  <a:gd name="T7" fmla="*/ 0 h 604"/>
                  <a:gd name="T8" fmla="*/ 318 w 318"/>
                  <a:gd name="T9" fmla="*/ 0 h 604"/>
                  <a:gd name="T10" fmla="*/ 318 w 318"/>
                  <a:gd name="T11" fmla="*/ 283 h 604"/>
                  <a:gd name="T12" fmla="*/ 67 w 318"/>
                  <a:gd name="T13" fmla="*/ 97 h 604"/>
                  <a:gd name="T14" fmla="*/ 249 w 318"/>
                  <a:gd name="T15" fmla="*/ 97 h 604"/>
                  <a:gd name="T16" fmla="*/ 67 w 318"/>
                  <a:gd name="T17" fmla="*/ 414 h 604"/>
                  <a:gd name="T18" fmla="*/ 249 w 318"/>
                  <a:gd name="T19" fmla="*/ 414 h 604"/>
                  <a:gd name="T20" fmla="*/ 67 w 318"/>
                  <a:gd name="T21" fmla="*/ 504 h 604"/>
                  <a:gd name="T22" fmla="*/ 249 w 318"/>
                  <a:gd name="T23" fmla="*/ 504 h 6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18" h="604">
                    <a:moveTo>
                      <a:pt x="318" y="283"/>
                    </a:moveTo>
                    <a:lnTo>
                      <a:pt x="318" y="604"/>
                    </a:lnTo>
                    <a:lnTo>
                      <a:pt x="0" y="604"/>
                    </a:lnTo>
                    <a:lnTo>
                      <a:pt x="0" y="0"/>
                    </a:lnTo>
                    <a:lnTo>
                      <a:pt x="318" y="0"/>
                    </a:lnTo>
                    <a:lnTo>
                      <a:pt x="318" y="283"/>
                    </a:lnTo>
                    <a:moveTo>
                      <a:pt x="67" y="97"/>
                    </a:moveTo>
                    <a:lnTo>
                      <a:pt x="249" y="97"/>
                    </a:lnTo>
                    <a:moveTo>
                      <a:pt x="67" y="414"/>
                    </a:moveTo>
                    <a:lnTo>
                      <a:pt x="249" y="414"/>
                    </a:lnTo>
                    <a:moveTo>
                      <a:pt x="67" y="504"/>
                    </a:moveTo>
                    <a:lnTo>
                      <a:pt x="249" y="504"/>
                    </a:lnTo>
                  </a:path>
                </a:pathLst>
              </a:custGeom>
              <a:noFill/>
              <a:ln w="19050" cap="sq">
                <a:solidFill>
                  <a:srgbClr val="0078D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3234" tIns="46616" rIns="93234" bIns="46616" numCol="1" anchor="t" anchorCtr="0" compatLnSpc="1">
                <a:prstTxWarp prst="textNoShape">
                  <a:avLst/>
                </a:prstTxWarp>
              </a:bodyPr>
              <a:lstStyle/>
              <a:p>
                <a:pPr defTabSz="950938">
                  <a:lnSpc>
                    <a:spcPct val="90000"/>
                  </a:lnSpc>
                  <a:spcBef>
                    <a:spcPts val="612"/>
                  </a:spcBef>
                  <a:defRPr/>
                </a:pPr>
                <a:endParaRPr lang="en-US" sz="918" kern="0">
                  <a:gradFill>
                    <a:gsLst>
                      <a:gs pos="0">
                        <a:srgbClr val="1A1A1A"/>
                      </a:gs>
                      <a:gs pos="100000">
                        <a:srgbClr val="1A1A1A"/>
                      </a:gs>
                    </a:gsLst>
                    <a:lin ang="5400000" scaled="0"/>
                  </a:gradFill>
                  <a:latin typeface="Segoe UI Semilight"/>
                </a:endParaRPr>
              </a:p>
            </p:txBody>
          </p:sp>
        </p:grpSp>
        <p:sp>
          <p:nvSpPr>
            <p:cNvPr id="176" name="Freeform: Shape 88">
              <a:extLst>
                <a:ext uri="{FF2B5EF4-FFF2-40B4-BE49-F238E27FC236}">
                  <a16:creationId xmlns:a16="http://schemas.microsoft.com/office/drawing/2014/main" id="{2B67B9E9-7950-5443-B7B1-5B5DBBFA7602}"/>
                </a:ext>
              </a:extLst>
            </p:cNvPr>
            <p:cNvSpPr/>
            <p:nvPr/>
          </p:nvSpPr>
          <p:spPr bwMode="auto">
            <a:xfrm>
              <a:off x="7014755" y="3108046"/>
              <a:ext cx="461506" cy="0"/>
            </a:xfrm>
            <a:custGeom>
              <a:avLst/>
              <a:gdLst>
                <a:gd name="connsiteX0" fmla="*/ 0 w 461638"/>
                <a:gd name="connsiteY0" fmla="*/ 0 h 0"/>
                <a:gd name="connsiteX1" fmla="*/ 461638 w 46163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1638">
                  <a:moveTo>
                    <a:pt x="0" y="0"/>
                  </a:moveTo>
                  <a:lnTo>
                    <a:pt x="461638" y="0"/>
                  </a:lnTo>
                </a:path>
              </a:pathLst>
            </a:custGeom>
            <a:noFill/>
            <a:ln w="19050" cap="flat" cmpd="sng" algn="ctr">
              <a:solidFill>
                <a:schemeClr val="tx1"/>
              </a:solidFill>
              <a:prstDash val="solid"/>
              <a:headEnd type="arrow" w="med" len="med"/>
              <a:tailEnd type="arrow" w="med" len="med"/>
            </a:ln>
            <a:effectLst/>
          </p:spPr>
          <p:txBody>
            <a:bodyPr rtlCol="0" anchor="ctr"/>
            <a:lstStyle/>
            <a:p>
              <a:pPr algn="ctr" defTabSz="950938">
                <a:lnSpc>
                  <a:spcPct val="90000"/>
                </a:lnSpc>
                <a:spcBef>
                  <a:spcPts val="612"/>
                </a:spcBef>
                <a:defRPr/>
              </a:pPr>
              <a:endParaRPr lang="en-US" kern="0">
                <a:gradFill>
                  <a:gsLst>
                    <a:gs pos="0">
                      <a:srgbClr val="1A1A1A"/>
                    </a:gs>
                    <a:gs pos="100000">
                      <a:srgbClr val="1A1A1A"/>
                    </a:gs>
                  </a:gsLst>
                  <a:lin ang="5400000" scaled="0"/>
                </a:gradFill>
                <a:latin typeface="Segoe UI Semilight"/>
              </a:endParaRPr>
            </a:p>
          </p:txBody>
        </p:sp>
        <p:sp>
          <p:nvSpPr>
            <p:cNvPr id="177" name="Freeform: Shape 89">
              <a:extLst>
                <a:ext uri="{FF2B5EF4-FFF2-40B4-BE49-F238E27FC236}">
                  <a16:creationId xmlns:a16="http://schemas.microsoft.com/office/drawing/2014/main" id="{8CF19AAA-CBAC-3F4D-9609-EFE127D3085F}"/>
                </a:ext>
              </a:extLst>
            </p:cNvPr>
            <p:cNvSpPr/>
            <p:nvPr/>
          </p:nvSpPr>
          <p:spPr bwMode="auto">
            <a:xfrm rot="2700000">
              <a:off x="6610036" y="3626035"/>
              <a:ext cx="461506" cy="0"/>
            </a:xfrm>
            <a:custGeom>
              <a:avLst/>
              <a:gdLst>
                <a:gd name="connsiteX0" fmla="*/ 0 w 461638"/>
                <a:gd name="connsiteY0" fmla="*/ 0 h 0"/>
                <a:gd name="connsiteX1" fmla="*/ 461638 w 46163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1638">
                  <a:moveTo>
                    <a:pt x="0" y="0"/>
                  </a:moveTo>
                  <a:lnTo>
                    <a:pt x="461638" y="0"/>
                  </a:lnTo>
                </a:path>
              </a:pathLst>
            </a:custGeom>
            <a:noFill/>
            <a:ln w="19050" cap="flat" cmpd="sng" algn="ctr">
              <a:solidFill>
                <a:schemeClr val="tx1"/>
              </a:solidFill>
              <a:prstDash val="solid"/>
              <a:headEnd type="arrow" w="med" len="med"/>
              <a:tailEnd type="arrow" w="med" len="med"/>
            </a:ln>
            <a:effectLst/>
          </p:spPr>
          <p:txBody>
            <a:bodyPr rtlCol="0" anchor="ctr"/>
            <a:lstStyle/>
            <a:p>
              <a:pPr algn="ctr" defTabSz="950938">
                <a:lnSpc>
                  <a:spcPct val="90000"/>
                </a:lnSpc>
                <a:spcBef>
                  <a:spcPts val="612"/>
                </a:spcBef>
                <a:defRPr/>
              </a:pPr>
              <a:endParaRPr lang="en-US" kern="0">
                <a:gradFill>
                  <a:gsLst>
                    <a:gs pos="0">
                      <a:srgbClr val="1A1A1A"/>
                    </a:gs>
                    <a:gs pos="100000">
                      <a:srgbClr val="1A1A1A"/>
                    </a:gs>
                  </a:gsLst>
                  <a:lin ang="5400000" scaled="0"/>
                </a:gradFill>
                <a:latin typeface="Segoe UI Semilight"/>
              </a:endParaRPr>
            </a:p>
          </p:txBody>
        </p:sp>
        <p:sp>
          <p:nvSpPr>
            <p:cNvPr id="178" name="Freeform: Shape 90">
              <a:extLst>
                <a:ext uri="{FF2B5EF4-FFF2-40B4-BE49-F238E27FC236}">
                  <a16:creationId xmlns:a16="http://schemas.microsoft.com/office/drawing/2014/main" id="{9AD067D4-2B07-414B-B809-ABFED29A29AD}"/>
                </a:ext>
              </a:extLst>
            </p:cNvPr>
            <p:cNvSpPr/>
            <p:nvPr/>
          </p:nvSpPr>
          <p:spPr bwMode="auto">
            <a:xfrm rot="18900000" flipH="1">
              <a:off x="7380506" y="3620034"/>
              <a:ext cx="461506" cy="0"/>
            </a:xfrm>
            <a:custGeom>
              <a:avLst/>
              <a:gdLst>
                <a:gd name="connsiteX0" fmla="*/ 0 w 461638"/>
                <a:gd name="connsiteY0" fmla="*/ 0 h 0"/>
                <a:gd name="connsiteX1" fmla="*/ 461638 w 46163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1638">
                  <a:moveTo>
                    <a:pt x="0" y="0"/>
                  </a:moveTo>
                  <a:lnTo>
                    <a:pt x="461638" y="0"/>
                  </a:lnTo>
                </a:path>
              </a:pathLst>
            </a:custGeom>
            <a:noFill/>
            <a:ln w="19050" cap="flat" cmpd="sng" algn="ctr">
              <a:solidFill>
                <a:schemeClr val="tx1"/>
              </a:solidFill>
              <a:prstDash val="solid"/>
              <a:headEnd type="arrow" w="med" len="med"/>
              <a:tailEnd type="arrow" w="med" len="med"/>
            </a:ln>
            <a:effectLst/>
          </p:spPr>
          <p:txBody>
            <a:bodyPr rtlCol="0" anchor="ctr"/>
            <a:lstStyle/>
            <a:p>
              <a:pPr algn="ctr" defTabSz="950938">
                <a:lnSpc>
                  <a:spcPct val="90000"/>
                </a:lnSpc>
                <a:spcBef>
                  <a:spcPts val="612"/>
                </a:spcBef>
                <a:defRPr/>
              </a:pPr>
              <a:endParaRPr lang="en-US" kern="0">
                <a:gradFill>
                  <a:gsLst>
                    <a:gs pos="0">
                      <a:srgbClr val="1A1A1A"/>
                    </a:gs>
                    <a:gs pos="100000">
                      <a:srgbClr val="1A1A1A"/>
                    </a:gs>
                  </a:gsLst>
                  <a:lin ang="5400000" scaled="0"/>
                </a:gradFill>
                <a:latin typeface="Segoe UI Semilight"/>
              </a:endParaRPr>
            </a:p>
          </p:txBody>
        </p:sp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AF876F56-6B7C-524E-8302-93A3000F0F4B}"/>
              </a:ext>
            </a:extLst>
          </p:cNvPr>
          <p:cNvGrpSpPr/>
          <p:nvPr/>
        </p:nvGrpSpPr>
        <p:grpSpPr>
          <a:xfrm>
            <a:off x="9120060" y="3706533"/>
            <a:ext cx="2787196" cy="1490080"/>
            <a:chOff x="9106531" y="3070266"/>
            <a:chExt cx="2733568" cy="1461409"/>
          </a:xfrm>
        </p:grpSpPr>
        <p:sp>
          <p:nvSpPr>
            <p:cNvPr id="183" name="Freeform 11">
              <a:extLst>
                <a:ext uri="{FF2B5EF4-FFF2-40B4-BE49-F238E27FC236}">
                  <a16:creationId xmlns:a16="http://schemas.microsoft.com/office/drawing/2014/main" id="{D7EEDBBD-A022-BF40-A480-30F02B9F72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95935" y="3576461"/>
              <a:ext cx="565870" cy="361937"/>
            </a:xfrm>
            <a:custGeom>
              <a:avLst/>
              <a:gdLst>
                <a:gd name="T0" fmla="*/ 752 w 1651"/>
                <a:gd name="T1" fmla="*/ 1056 h 1056"/>
                <a:gd name="T2" fmla="*/ 0 w 1651"/>
                <a:gd name="T3" fmla="*/ 1056 h 1056"/>
                <a:gd name="T4" fmla="*/ 0 w 1651"/>
                <a:gd name="T5" fmla="*/ 153 h 1056"/>
                <a:gd name="T6" fmla="*/ 452 w 1651"/>
                <a:gd name="T7" fmla="*/ 153 h 1056"/>
                <a:gd name="T8" fmla="*/ 452 w 1651"/>
                <a:gd name="T9" fmla="*/ 755 h 1056"/>
                <a:gd name="T10" fmla="*/ 360 w 1651"/>
                <a:gd name="T11" fmla="*/ 755 h 1056"/>
                <a:gd name="T12" fmla="*/ 452 w 1651"/>
                <a:gd name="T13" fmla="*/ 755 h 1056"/>
                <a:gd name="T14" fmla="*/ 452 w 1651"/>
                <a:gd name="T15" fmla="*/ 0 h 1056"/>
                <a:gd name="T16" fmla="*/ 1199 w 1651"/>
                <a:gd name="T17" fmla="*/ 0 h 1056"/>
                <a:gd name="T18" fmla="*/ 1199 w 1651"/>
                <a:gd name="T19" fmla="*/ 755 h 1056"/>
                <a:gd name="T20" fmla="*/ 1291 w 1651"/>
                <a:gd name="T21" fmla="*/ 755 h 1056"/>
                <a:gd name="T22" fmla="*/ 1199 w 1651"/>
                <a:gd name="T23" fmla="*/ 755 h 1056"/>
                <a:gd name="T24" fmla="*/ 1199 w 1651"/>
                <a:gd name="T25" fmla="*/ 153 h 1056"/>
                <a:gd name="T26" fmla="*/ 1651 w 1651"/>
                <a:gd name="T27" fmla="*/ 153 h 1056"/>
                <a:gd name="T28" fmla="*/ 1651 w 1651"/>
                <a:gd name="T29" fmla="*/ 1056 h 1056"/>
                <a:gd name="T30" fmla="*/ 900 w 1651"/>
                <a:gd name="T31" fmla="*/ 1056 h 1056"/>
                <a:gd name="T32" fmla="*/ 900 w 1651"/>
                <a:gd name="T33" fmla="*/ 751 h 1056"/>
                <a:gd name="T34" fmla="*/ 752 w 1651"/>
                <a:gd name="T35" fmla="*/ 751 h 1056"/>
                <a:gd name="T36" fmla="*/ 752 w 1651"/>
                <a:gd name="T37" fmla="*/ 1056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51" h="1056">
                  <a:moveTo>
                    <a:pt x="752" y="1056"/>
                  </a:moveTo>
                  <a:lnTo>
                    <a:pt x="0" y="1056"/>
                  </a:lnTo>
                  <a:lnTo>
                    <a:pt x="0" y="153"/>
                  </a:lnTo>
                  <a:lnTo>
                    <a:pt x="452" y="153"/>
                  </a:lnTo>
                  <a:lnTo>
                    <a:pt x="452" y="755"/>
                  </a:lnTo>
                  <a:lnTo>
                    <a:pt x="360" y="755"/>
                  </a:lnTo>
                  <a:lnTo>
                    <a:pt x="452" y="755"/>
                  </a:lnTo>
                  <a:lnTo>
                    <a:pt x="452" y="0"/>
                  </a:lnTo>
                  <a:lnTo>
                    <a:pt x="1199" y="0"/>
                  </a:lnTo>
                  <a:lnTo>
                    <a:pt x="1199" y="755"/>
                  </a:lnTo>
                  <a:lnTo>
                    <a:pt x="1291" y="755"/>
                  </a:lnTo>
                  <a:lnTo>
                    <a:pt x="1199" y="755"/>
                  </a:lnTo>
                  <a:lnTo>
                    <a:pt x="1199" y="153"/>
                  </a:lnTo>
                  <a:lnTo>
                    <a:pt x="1651" y="153"/>
                  </a:lnTo>
                  <a:lnTo>
                    <a:pt x="1651" y="1056"/>
                  </a:lnTo>
                  <a:lnTo>
                    <a:pt x="900" y="1056"/>
                  </a:lnTo>
                  <a:lnTo>
                    <a:pt x="900" y="751"/>
                  </a:lnTo>
                  <a:lnTo>
                    <a:pt x="752" y="751"/>
                  </a:lnTo>
                  <a:lnTo>
                    <a:pt x="752" y="1056"/>
                  </a:lnTo>
                  <a:close/>
                </a:path>
              </a:pathLst>
            </a:custGeom>
            <a:noFill/>
            <a:ln w="19050" cap="flat">
              <a:solidFill>
                <a:srgbClr val="0078D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3234" tIns="46616" rIns="93234" bIns="46616" numCol="1" anchor="t" anchorCtr="0" compatLnSpc="1">
              <a:prstTxWarp prst="textNoShape">
                <a:avLst/>
              </a:prstTxWarp>
            </a:bodyPr>
            <a:lstStyle/>
            <a:p>
              <a:pPr defTabSz="950938">
                <a:lnSpc>
                  <a:spcPct val="90000"/>
                </a:lnSpc>
                <a:spcBef>
                  <a:spcPts val="612"/>
                </a:spcBef>
                <a:defRPr/>
              </a:pPr>
              <a:endParaRPr lang="en-US" kern="0">
                <a:gradFill>
                  <a:gsLst>
                    <a:gs pos="0">
                      <a:srgbClr val="1A1A1A"/>
                    </a:gs>
                    <a:gs pos="100000">
                      <a:srgbClr val="1A1A1A"/>
                    </a:gs>
                  </a:gsLst>
                  <a:lin ang="5400000" scaled="0"/>
                </a:gradFill>
                <a:latin typeface="Segoe UI Semilight"/>
              </a:endParaRPr>
            </a:p>
          </p:txBody>
        </p:sp>
        <p:sp>
          <p:nvSpPr>
            <p:cNvPr id="184" name="Freeform 11">
              <a:extLst>
                <a:ext uri="{FF2B5EF4-FFF2-40B4-BE49-F238E27FC236}">
                  <a16:creationId xmlns:a16="http://schemas.microsoft.com/office/drawing/2014/main" id="{8D7973D4-517D-044B-BB1E-719132679ECF}"/>
                </a:ext>
              </a:extLst>
            </p:cNvPr>
            <p:cNvSpPr>
              <a:spLocks/>
            </p:cNvSpPr>
            <p:nvPr/>
          </p:nvSpPr>
          <p:spPr bwMode="auto">
            <a:xfrm>
              <a:off x="9584826" y="3576461"/>
              <a:ext cx="565870" cy="361937"/>
            </a:xfrm>
            <a:custGeom>
              <a:avLst/>
              <a:gdLst>
                <a:gd name="T0" fmla="*/ 752 w 1651"/>
                <a:gd name="T1" fmla="*/ 1056 h 1056"/>
                <a:gd name="T2" fmla="*/ 0 w 1651"/>
                <a:gd name="T3" fmla="*/ 1056 h 1056"/>
                <a:gd name="T4" fmla="*/ 0 w 1651"/>
                <a:gd name="T5" fmla="*/ 153 h 1056"/>
                <a:gd name="T6" fmla="*/ 452 w 1651"/>
                <a:gd name="T7" fmla="*/ 153 h 1056"/>
                <a:gd name="T8" fmla="*/ 452 w 1651"/>
                <a:gd name="T9" fmla="*/ 755 h 1056"/>
                <a:gd name="T10" fmla="*/ 360 w 1651"/>
                <a:gd name="T11" fmla="*/ 755 h 1056"/>
                <a:gd name="T12" fmla="*/ 452 w 1651"/>
                <a:gd name="T13" fmla="*/ 755 h 1056"/>
                <a:gd name="T14" fmla="*/ 452 w 1651"/>
                <a:gd name="T15" fmla="*/ 0 h 1056"/>
                <a:gd name="T16" fmla="*/ 1199 w 1651"/>
                <a:gd name="T17" fmla="*/ 0 h 1056"/>
                <a:gd name="T18" fmla="*/ 1199 w 1651"/>
                <a:gd name="T19" fmla="*/ 755 h 1056"/>
                <a:gd name="T20" fmla="*/ 1291 w 1651"/>
                <a:gd name="T21" fmla="*/ 755 h 1056"/>
                <a:gd name="T22" fmla="*/ 1199 w 1651"/>
                <a:gd name="T23" fmla="*/ 755 h 1056"/>
                <a:gd name="T24" fmla="*/ 1199 w 1651"/>
                <a:gd name="T25" fmla="*/ 153 h 1056"/>
                <a:gd name="T26" fmla="*/ 1651 w 1651"/>
                <a:gd name="T27" fmla="*/ 153 h 1056"/>
                <a:gd name="T28" fmla="*/ 1651 w 1651"/>
                <a:gd name="T29" fmla="*/ 1056 h 1056"/>
                <a:gd name="T30" fmla="*/ 900 w 1651"/>
                <a:gd name="T31" fmla="*/ 1056 h 1056"/>
                <a:gd name="T32" fmla="*/ 900 w 1651"/>
                <a:gd name="T33" fmla="*/ 751 h 1056"/>
                <a:gd name="T34" fmla="*/ 752 w 1651"/>
                <a:gd name="T35" fmla="*/ 751 h 1056"/>
                <a:gd name="T36" fmla="*/ 752 w 1651"/>
                <a:gd name="T37" fmla="*/ 1056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51" h="1056">
                  <a:moveTo>
                    <a:pt x="752" y="1056"/>
                  </a:moveTo>
                  <a:lnTo>
                    <a:pt x="0" y="1056"/>
                  </a:lnTo>
                  <a:lnTo>
                    <a:pt x="0" y="153"/>
                  </a:lnTo>
                  <a:lnTo>
                    <a:pt x="452" y="153"/>
                  </a:lnTo>
                  <a:lnTo>
                    <a:pt x="452" y="755"/>
                  </a:lnTo>
                  <a:lnTo>
                    <a:pt x="360" y="755"/>
                  </a:lnTo>
                  <a:lnTo>
                    <a:pt x="452" y="755"/>
                  </a:lnTo>
                  <a:lnTo>
                    <a:pt x="452" y="0"/>
                  </a:lnTo>
                  <a:lnTo>
                    <a:pt x="1199" y="0"/>
                  </a:lnTo>
                  <a:lnTo>
                    <a:pt x="1199" y="755"/>
                  </a:lnTo>
                  <a:lnTo>
                    <a:pt x="1291" y="755"/>
                  </a:lnTo>
                  <a:lnTo>
                    <a:pt x="1199" y="755"/>
                  </a:lnTo>
                  <a:lnTo>
                    <a:pt x="1199" y="153"/>
                  </a:lnTo>
                  <a:lnTo>
                    <a:pt x="1651" y="153"/>
                  </a:lnTo>
                  <a:lnTo>
                    <a:pt x="1651" y="1056"/>
                  </a:lnTo>
                  <a:lnTo>
                    <a:pt x="900" y="1056"/>
                  </a:lnTo>
                  <a:lnTo>
                    <a:pt x="900" y="751"/>
                  </a:lnTo>
                  <a:lnTo>
                    <a:pt x="752" y="751"/>
                  </a:lnTo>
                  <a:lnTo>
                    <a:pt x="752" y="1056"/>
                  </a:lnTo>
                  <a:close/>
                </a:path>
              </a:pathLst>
            </a:custGeom>
            <a:noFill/>
            <a:ln w="19050" cap="flat">
              <a:solidFill>
                <a:srgbClr val="0078D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3234" tIns="46616" rIns="93234" bIns="46616" numCol="1" anchor="t" anchorCtr="0" compatLnSpc="1">
              <a:prstTxWarp prst="textNoShape">
                <a:avLst/>
              </a:prstTxWarp>
            </a:bodyPr>
            <a:lstStyle/>
            <a:p>
              <a:pPr defTabSz="950938">
                <a:lnSpc>
                  <a:spcPct val="90000"/>
                </a:lnSpc>
                <a:spcBef>
                  <a:spcPts val="612"/>
                </a:spcBef>
                <a:defRPr/>
              </a:pPr>
              <a:endParaRPr lang="en-US" kern="0">
                <a:gradFill>
                  <a:gsLst>
                    <a:gs pos="0">
                      <a:srgbClr val="1A1A1A"/>
                    </a:gs>
                    <a:gs pos="100000">
                      <a:srgbClr val="1A1A1A"/>
                    </a:gs>
                  </a:gsLst>
                  <a:lin ang="5400000" scaled="0"/>
                </a:gradFill>
                <a:latin typeface="Segoe UI Semilight"/>
              </a:endParaRPr>
            </a:p>
          </p:txBody>
        </p:sp>
        <p:sp>
          <p:nvSpPr>
            <p:cNvPr id="185" name="Freeform: Shape 94">
              <a:extLst>
                <a:ext uri="{FF2B5EF4-FFF2-40B4-BE49-F238E27FC236}">
                  <a16:creationId xmlns:a16="http://schemas.microsoft.com/office/drawing/2014/main" id="{ABC5D356-4B03-294D-BCAF-6AA5BA6ECDDE}"/>
                </a:ext>
              </a:extLst>
            </p:cNvPr>
            <p:cNvSpPr/>
            <p:nvPr/>
          </p:nvSpPr>
          <p:spPr bwMode="auto">
            <a:xfrm>
              <a:off x="10242497" y="3757429"/>
              <a:ext cx="461638" cy="0"/>
            </a:xfrm>
            <a:custGeom>
              <a:avLst/>
              <a:gdLst>
                <a:gd name="connsiteX0" fmla="*/ 0 w 461638"/>
                <a:gd name="connsiteY0" fmla="*/ 0 h 0"/>
                <a:gd name="connsiteX1" fmla="*/ 461638 w 46163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1638">
                  <a:moveTo>
                    <a:pt x="0" y="0"/>
                  </a:moveTo>
                  <a:lnTo>
                    <a:pt x="461638" y="0"/>
                  </a:lnTo>
                </a:path>
              </a:pathLst>
            </a:custGeom>
            <a:noFill/>
            <a:ln w="19050" cap="flat" cmpd="sng" algn="ctr">
              <a:solidFill>
                <a:schemeClr val="tx1"/>
              </a:solidFill>
              <a:prstDash val="solid"/>
              <a:headEnd type="arrow" w="med" len="med"/>
              <a:tailEnd type="arrow" w="med" len="med"/>
            </a:ln>
            <a:effectLst/>
          </p:spPr>
          <p:txBody>
            <a:bodyPr rtlCol="0" anchor="ctr"/>
            <a:lstStyle/>
            <a:p>
              <a:pPr algn="ctr" defTabSz="950938">
                <a:lnSpc>
                  <a:spcPct val="90000"/>
                </a:lnSpc>
                <a:spcBef>
                  <a:spcPts val="612"/>
                </a:spcBef>
                <a:defRPr/>
              </a:pPr>
              <a:endParaRPr lang="en-US" kern="0">
                <a:gradFill>
                  <a:gsLst>
                    <a:gs pos="0">
                      <a:srgbClr val="1A1A1A"/>
                    </a:gs>
                    <a:gs pos="100000">
                      <a:srgbClr val="1A1A1A"/>
                    </a:gs>
                  </a:gsLst>
                  <a:lin ang="5400000" scaled="0"/>
                </a:gradFill>
                <a:latin typeface="Segoe UI Semilight"/>
              </a:endParaRPr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8BC4E944-087E-AA4F-9C24-0C4A5F696948}"/>
                </a:ext>
              </a:extLst>
            </p:cNvPr>
            <p:cNvSpPr/>
            <p:nvPr/>
          </p:nvSpPr>
          <p:spPr bwMode="auto">
            <a:xfrm>
              <a:off x="9106531" y="3070266"/>
              <a:ext cx="2733568" cy="1285513"/>
            </a:xfrm>
            <a:prstGeom prst="rect">
              <a:avLst/>
            </a:prstGeom>
            <a:noFill/>
            <a:ln w="19050" cap="flat" cmpd="sng" algn="ctr">
              <a:solidFill>
                <a:schemeClr val="accent2"/>
              </a:solidFill>
              <a:prstDash val="sysDot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86441" tIns="149152" rIns="186441" bIns="149152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0492" fontAlgn="base">
                <a:lnSpc>
                  <a:spcPct val="90000"/>
                </a:lnSpc>
                <a:spcBef>
                  <a:spcPts val="612"/>
                </a:spcBef>
                <a:spcAft>
                  <a:spcPct val="0"/>
                </a:spcAft>
                <a:defRPr/>
              </a:pPr>
              <a:endParaRPr lang="en-US" sz="2448" kern="0">
                <a:gradFill>
                  <a:gsLst>
                    <a:gs pos="0">
                      <a:srgbClr val="1A1A1A"/>
                    </a:gs>
                    <a:gs pos="100000">
                      <a:srgbClr val="1A1A1A"/>
                    </a:gs>
                  </a:gsLst>
                  <a:lin ang="5400000" scaled="0"/>
                </a:gradFill>
                <a:latin typeface="Segoe UI Semilight"/>
                <a:cs typeface="Segoe UI" pitchFamily="34" charset="0"/>
              </a:endParaRPr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6FD0B531-0633-154E-A8CB-C644308B1DFD}"/>
                </a:ext>
              </a:extLst>
            </p:cNvPr>
            <p:cNvSpPr/>
            <p:nvPr/>
          </p:nvSpPr>
          <p:spPr bwMode="auto">
            <a:xfrm>
              <a:off x="9911892" y="4173592"/>
              <a:ext cx="1122847" cy="358083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50492" fontAlgn="base">
                <a:lnSpc>
                  <a:spcPct val="90000"/>
                </a:lnSpc>
                <a:spcBef>
                  <a:spcPts val="612"/>
                </a:spcBef>
                <a:spcAft>
                  <a:spcPct val="0"/>
                </a:spcAft>
                <a:defRPr/>
              </a:pPr>
              <a:r>
                <a:rPr lang="en-US" sz="1222" kern="0">
                  <a:gradFill>
                    <a:gsLst>
                      <a:gs pos="0">
                        <a:srgbClr val="0078D4"/>
                      </a:gs>
                      <a:gs pos="100000">
                        <a:srgbClr val="0078D4"/>
                      </a:gs>
                    </a:gsLst>
                    <a:lin ang="5400000" scaled="0"/>
                  </a:gra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Data residency</a:t>
              </a:r>
            </a:p>
          </p:txBody>
        </p: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9BA5639E-5F36-418F-AAFE-5F27B152EF1F}"/>
              </a:ext>
            </a:extLst>
          </p:cNvPr>
          <p:cNvSpPr/>
          <p:nvPr/>
        </p:nvSpPr>
        <p:spPr bwMode="auto">
          <a:xfrm>
            <a:off x="434975" y="1546639"/>
            <a:ext cx="11563350" cy="361803"/>
          </a:xfrm>
          <a:prstGeom prst="rect">
            <a:avLst/>
          </a:prstGeom>
          <a:solidFill>
            <a:schemeClr val="bg2">
              <a:alpha val="80000"/>
            </a:schemeClr>
          </a:solidFill>
          <a:ln w="1905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chemeClr val="tx1"/>
                </a:solidFill>
                <a:latin typeface="+mj-lt"/>
                <a:cs typeface="Segoe UI" pitchFamily="34" charset="0"/>
              </a:rPr>
              <a:t>Power / facility</a:t>
            </a:r>
            <a:r>
              <a:rPr lang="en-US" sz="1400">
                <a:solidFill>
                  <a:schemeClr val="tx1"/>
                </a:solidFill>
                <a:cs typeface="Segoe UI" pitchFamily="34" charset="0"/>
              </a:rPr>
              <a:t>						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4D239EE6-7B4E-4E72-BAB7-E8E418B6A196}"/>
              </a:ext>
            </a:extLst>
          </p:cNvPr>
          <p:cNvSpPr/>
          <p:nvPr/>
        </p:nvSpPr>
        <p:spPr>
          <a:xfrm>
            <a:off x="7993003" y="1573651"/>
            <a:ext cx="3860737" cy="307777"/>
          </a:xfrm>
          <a:prstGeom prst="rect">
            <a:avLst/>
          </a:prstGeom>
        </p:spPr>
        <p:txBody>
          <a:bodyPr wrap="none" lIns="91440" rIns="91440">
            <a:spAutoFit/>
          </a:bodyPr>
          <a:lstStyle/>
          <a:p>
            <a:r>
              <a:rPr lang="en-US" sz="1400">
                <a:cs typeface="Segoe UI" pitchFamily="34" charset="0"/>
              </a:rPr>
              <a:t>Region Pairs, Availability Zones, Availability Set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058EEFC7-15B2-4331-810E-95A05EC3D765}"/>
              </a:ext>
            </a:extLst>
          </p:cNvPr>
          <p:cNvGrpSpPr/>
          <p:nvPr/>
        </p:nvGrpSpPr>
        <p:grpSpPr>
          <a:xfrm>
            <a:off x="9015358" y="2824491"/>
            <a:ext cx="848726" cy="546577"/>
            <a:chOff x="5630888" y="2103022"/>
            <a:chExt cx="832395" cy="536061"/>
          </a:xfrm>
        </p:grpSpPr>
        <p:sp>
          <p:nvSpPr>
            <p:cNvPr id="62" name="Rectangle 362">
              <a:extLst>
                <a:ext uri="{FF2B5EF4-FFF2-40B4-BE49-F238E27FC236}">
                  <a16:creationId xmlns:a16="http://schemas.microsoft.com/office/drawing/2014/main" id="{19E88B05-F8E7-4D2D-A33E-72BCD57F25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0888" y="2103022"/>
              <a:ext cx="832395" cy="286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93234" tIns="46616" rIns="93234" bIns="46616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50938" eaLnBrk="1" hangingPunct="1">
                <a:lnSpc>
                  <a:spcPct val="90000"/>
                </a:lnSpc>
                <a:spcBef>
                  <a:spcPts val="612"/>
                </a:spcBef>
              </a:pPr>
              <a:r>
                <a:rPr lang="en-US" altLang="en-US" sz="1426">
                  <a:solidFill>
                    <a:schemeClr val="tx2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Regions</a:t>
              </a:r>
            </a:p>
          </p:txBody>
        </p:sp>
        <p:sp>
          <p:nvSpPr>
            <p:cNvPr id="63" name="Rectangle 365">
              <a:extLst>
                <a:ext uri="{FF2B5EF4-FFF2-40B4-BE49-F238E27FC236}">
                  <a16:creationId xmlns:a16="http://schemas.microsoft.com/office/drawing/2014/main" id="{0FA47F05-D678-4735-87FB-E3684758CA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0888" y="2353062"/>
              <a:ext cx="376469" cy="286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93234" tIns="46616" rIns="93234" bIns="46616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50938" eaLnBrk="1" hangingPunct="1">
                <a:lnSpc>
                  <a:spcPct val="90000"/>
                </a:lnSpc>
                <a:spcBef>
                  <a:spcPts val="612"/>
                </a:spcBef>
              </a:pPr>
              <a:r>
                <a:rPr lang="en-US" altLang="en-US" sz="1426">
                  <a:latin typeface="Segoe UI" panose="020B0502040204020203" pitchFamily="34" charset="0"/>
                  <a:cs typeface="Segoe UI" panose="020B0502040204020203" pitchFamily="34" charset="0"/>
                </a:rPr>
                <a:t>52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51ED664-8F29-4FB3-9FDF-EE2FD23C7E36}"/>
              </a:ext>
            </a:extLst>
          </p:cNvPr>
          <p:cNvGrpSpPr/>
          <p:nvPr/>
        </p:nvGrpSpPr>
        <p:grpSpPr>
          <a:xfrm>
            <a:off x="465204" y="2435561"/>
            <a:ext cx="2193908" cy="315963"/>
            <a:chOff x="465204" y="2342961"/>
            <a:chExt cx="2193908" cy="315963"/>
          </a:xfrm>
        </p:grpSpPr>
        <p:sp>
          <p:nvSpPr>
            <p:cNvPr id="68" name="Freeform: Shape 62">
              <a:extLst>
                <a:ext uri="{FF2B5EF4-FFF2-40B4-BE49-F238E27FC236}">
                  <a16:creationId xmlns:a16="http://schemas.microsoft.com/office/drawing/2014/main" id="{62C431D4-42CF-4795-BD28-8BED351E9720}"/>
                </a:ext>
              </a:extLst>
            </p:cNvPr>
            <p:cNvSpPr/>
            <p:nvPr/>
          </p:nvSpPr>
          <p:spPr bwMode="auto">
            <a:xfrm>
              <a:off x="490547" y="2453759"/>
              <a:ext cx="2168565" cy="205165"/>
            </a:xfrm>
            <a:custGeom>
              <a:avLst/>
              <a:gdLst>
                <a:gd name="connsiteX0" fmla="*/ 0 w 1296238"/>
                <a:gd name="connsiteY0" fmla="*/ 0 h 0"/>
                <a:gd name="connsiteX1" fmla="*/ 1296238 w 129623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6238">
                  <a:moveTo>
                    <a:pt x="0" y="0"/>
                  </a:moveTo>
                  <a:lnTo>
                    <a:pt x="1296238" y="0"/>
                  </a:lnTo>
                </a:path>
              </a:pathLst>
            </a:custGeom>
            <a:noFill/>
            <a:ln w="19050" cap="flat" cmpd="sng" algn="ctr">
              <a:solidFill>
                <a:schemeClr val="tx1"/>
              </a:solidFill>
              <a:prstDash val="sysDot"/>
              <a:headEnd type="none" w="med" len="med"/>
              <a:tailEnd type="oval" w="med" len="med"/>
            </a:ln>
            <a:effectLst/>
          </p:spPr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ker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cs typeface="Segoe UI" pitchFamily="34" charset="0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A91ACB19-8186-4263-9309-8A265062D975}"/>
                </a:ext>
              </a:extLst>
            </p:cNvPr>
            <p:cNvSpPr txBox="1"/>
            <p:nvPr/>
          </p:nvSpPr>
          <p:spPr>
            <a:xfrm>
              <a:off x="465204" y="2342961"/>
              <a:ext cx="1250991" cy="221599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lIns="0" tIns="0" rIns="0" bIns="0" rtlCol="0">
              <a:spAutoFit/>
            </a:bodyPr>
            <a:lstStyle/>
            <a:p>
              <a:pPr defTabSz="932742">
                <a:lnSpc>
                  <a:spcPct val="90000"/>
                </a:lnSpc>
                <a:spcAft>
                  <a:spcPts val="600"/>
                </a:spcAft>
              </a:pPr>
              <a:r>
                <a:rPr lang="en-US" sz="1600">
                  <a:latin typeface="+mj-lt"/>
                </a:rPr>
                <a:t>Industry-only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9B72EF0-61D0-46B0-8AFF-E8ACDA690DF1}"/>
              </a:ext>
            </a:extLst>
          </p:cNvPr>
          <p:cNvGrpSpPr/>
          <p:nvPr/>
        </p:nvGrpSpPr>
        <p:grpSpPr>
          <a:xfrm>
            <a:off x="2822293" y="2435562"/>
            <a:ext cx="6140351" cy="315962"/>
            <a:chOff x="2822293" y="2342962"/>
            <a:chExt cx="6140351" cy="315962"/>
          </a:xfrm>
        </p:grpSpPr>
        <p:sp>
          <p:nvSpPr>
            <p:cNvPr id="69" name="Freeform: Shape 62">
              <a:extLst>
                <a:ext uri="{FF2B5EF4-FFF2-40B4-BE49-F238E27FC236}">
                  <a16:creationId xmlns:a16="http://schemas.microsoft.com/office/drawing/2014/main" id="{A3F93924-BD73-4BF0-9FED-9AAF81F94227}"/>
                </a:ext>
              </a:extLst>
            </p:cNvPr>
            <p:cNvSpPr/>
            <p:nvPr/>
          </p:nvSpPr>
          <p:spPr bwMode="auto">
            <a:xfrm>
              <a:off x="2847635" y="2453759"/>
              <a:ext cx="6115009" cy="205165"/>
            </a:xfrm>
            <a:custGeom>
              <a:avLst/>
              <a:gdLst>
                <a:gd name="connsiteX0" fmla="*/ 0 w 1296238"/>
                <a:gd name="connsiteY0" fmla="*/ 0 h 0"/>
                <a:gd name="connsiteX1" fmla="*/ 1296238 w 129623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6238">
                  <a:moveTo>
                    <a:pt x="0" y="0"/>
                  </a:moveTo>
                  <a:lnTo>
                    <a:pt x="1296238" y="0"/>
                  </a:lnTo>
                </a:path>
              </a:pathLst>
            </a:custGeom>
            <a:noFill/>
            <a:ln w="19050" cap="flat" cmpd="sng" algn="ctr">
              <a:solidFill>
                <a:schemeClr val="tx1"/>
              </a:solidFill>
              <a:prstDash val="sysDot"/>
              <a:headEnd type="none" w="med" len="med"/>
              <a:tailEnd type="oval" w="med" len="med"/>
            </a:ln>
            <a:effectLst/>
          </p:spPr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ker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cs typeface="Segoe UI" pitchFamily="34" charset="0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408607F0-785F-4E31-8F1E-C1AA572D03D8}"/>
                </a:ext>
              </a:extLst>
            </p:cNvPr>
            <p:cNvSpPr txBox="1"/>
            <p:nvPr/>
          </p:nvSpPr>
          <p:spPr>
            <a:xfrm>
              <a:off x="2822293" y="2342962"/>
              <a:ext cx="3507387" cy="221599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lIns="0" tIns="0" rIns="0" bIns="0" rtlCol="0">
              <a:spAutoFit/>
            </a:bodyPr>
            <a:lstStyle/>
            <a:p>
              <a:pPr defTabSz="932742">
                <a:lnSpc>
                  <a:spcPct val="90000"/>
                </a:lnSpc>
                <a:spcAft>
                  <a:spcPts val="600"/>
                </a:spcAft>
              </a:pPr>
              <a:r>
                <a:rPr lang="en-US" sz="1600">
                  <a:latin typeface="+mj-lt"/>
                </a:rPr>
                <a:t>Industry-leading high availability SLA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B49270B-D3CE-4B11-A2EC-C8EC2CD210C4}"/>
              </a:ext>
            </a:extLst>
          </p:cNvPr>
          <p:cNvGrpSpPr/>
          <p:nvPr/>
        </p:nvGrpSpPr>
        <p:grpSpPr>
          <a:xfrm>
            <a:off x="9120060" y="2219223"/>
            <a:ext cx="2997188" cy="532301"/>
            <a:chOff x="9120060" y="2126623"/>
            <a:chExt cx="2997188" cy="532301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B01352E8-3DBC-4B50-9B4D-7FA0297217DD}"/>
                </a:ext>
              </a:extLst>
            </p:cNvPr>
            <p:cNvSpPr txBox="1"/>
            <p:nvPr/>
          </p:nvSpPr>
          <p:spPr>
            <a:xfrm>
              <a:off x="9120060" y="2126623"/>
              <a:ext cx="2462340" cy="443198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lIns="0" tIns="0" rIns="0" bIns="0" rtlCol="0">
              <a:spAutoFit/>
            </a:bodyPr>
            <a:lstStyle/>
            <a:p>
              <a:pPr defTabSz="932742">
                <a:lnSpc>
                  <a:spcPct val="90000"/>
                </a:lnSpc>
                <a:spcAft>
                  <a:spcPts val="600"/>
                </a:spcAft>
              </a:pPr>
              <a:r>
                <a:rPr lang="en-US" sz="1600">
                  <a:latin typeface="+mj-lt"/>
                </a:rPr>
                <a:t>Industry-leading broadest choice of data residency</a:t>
              </a:r>
            </a:p>
          </p:txBody>
        </p:sp>
        <p:sp>
          <p:nvSpPr>
            <p:cNvPr id="71" name="Freeform: Shape 62">
              <a:extLst>
                <a:ext uri="{FF2B5EF4-FFF2-40B4-BE49-F238E27FC236}">
                  <a16:creationId xmlns:a16="http://schemas.microsoft.com/office/drawing/2014/main" id="{6D7E50A0-C647-4D81-A477-D25DC31A9AA0}"/>
                </a:ext>
              </a:extLst>
            </p:cNvPr>
            <p:cNvSpPr/>
            <p:nvPr/>
          </p:nvSpPr>
          <p:spPr bwMode="auto">
            <a:xfrm>
              <a:off x="11369040" y="2453759"/>
              <a:ext cx="748208" cy="205165"/>
            </a:xfrm>
            <a:custGeom>
              <a:avLst/>
              <a:gdLst>
                <a:gd name="connsiteX0" fmla="*/ 0 w 1296238"/>
                <a:gd name="connsiteY0" fmla="*/ 0 h 0"/>
                <a:gd name="connsiteX1" fmla="*/ 1296238 w 1296238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6238">
                  <a:moveTo>
                    <a:pt x="0" y="0"/>
                  </a:moveTo>
                  <a:lnTo>
                    <a:pt x="1296238" y="0"/>
                  </a:lnTo>
                </a:path>
              </a:pathLst>
            </a:custGeom>
            <a:noFill/>
            <a:ln w="19050" cap="flat" cmpd="sng" algn="ctr">
              <a:solidFill>
                <a:schemeClr val="tx1"/>
              </a:solidFill>
              <a:prstDash val="sysDot"/>
              <a:headEnd type="none" w="med" len="med"/>
              <a:tailEnd type="oval" w="med" len="med"/>
            </a:ln>
            <a:effectLst/>
          </p:spPr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ker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 Semilight"/>
                <a:cs typeface="Segoe U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862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51 3.84476E-6 L -8.42481E-7 3.84476E-6 " pathEditMode="relative" rAng="0" ptsTypes="AA">
                                      <p:cBhvr>
                                        <p:cTn id="18" dur="6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5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51 -4.17158E-6 L 1.55731E-7 -4.17158E-6 " pathEditMode="relative" rAng="0" ptsTypes="AA">
                                      <p:cBhvr>
                                        <p:cTn id="26" dur="6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51 3.84476E-6 L -3.39546E-7 3.84476E-6 " pathEditMode="relative" rAng="0" ptsTypes="AA">
                                      <p:cBhvr>
                                        <p:cTn id="41" dur="6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5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51 -1.13482E-6 L -3.10697E-6 -1.13482E-6 " pathEditMode="relative" rAng="0" ptsTypes="AA">
                                      <p:cBhvr>
                                        <p:cTn id="49" dur="6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51 -2.22878E-6 L 3.73755E-6 -2.22878E-6 " pathEditMode="relative" rAng="0" ptsTypes="AA">
                                      <p:cBhvr>
                                        <p:cTn id="64" dur="6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5" y="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51 -4.17158E-6 L -1.86367E-6 -4.17158E-6 " pathEditMode="relative" rAng="0" ptsTypes="AA">
                                      <p:cBhvr>
                                        <p:cTn id="69" dur="6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5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5 -2.91421E-6 L -4.97575E-6 -2.91421E-6 " pathEditMode="relative" rAng="0" ptsTypes="AA">
                                      <p:cBhvr>
                                        <p:cTn id="84" dur="6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5" y="0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51 4.73445E-6 L 7.65892E-7 4.73445E-6 " pathEditMode="relative" rAng="0" ptsTypes="AA">
                                      <p:cBhvr>
                                        <p:cTn id="92" dur="6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 animBg="1"/>
      <p:bldP spid="137" grpId="0" animBg="1"/>
      <p:bldP spid="138" grpId="0" animBg="1"/>
      <p:bldP spid="139" grpId="0" animBg="1"/>
      <p:bldP spid="155" grpId="0" animBg="1"/>
      <p:bldP spid="156" grpId="0" animBg="1"/>
      <p:bldP spid="157" grpId="0" animBg="1"/>
      <p:bldP spid="158" grpId="0" animBg="1"/>
      <p:bldP spid="16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A4663-9377-4D5B-BA57-34D9EF6F0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Automate deployment of VMs 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35E4CE-DC2F-4428-A936-5C9FD796A4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9662" y="1476622"/>
            <a:ext cx="11375536" cy="2400657"/>
          </a:xfrm>
        </p:spPr>
        <p:txBody>
          <a:bodyPr/>
          <a:lstStyle/>
          <a:p>
            <a:pPr marL="342900" lvl="0" indent="-342900" fontAlgn="base">
              <a:buFont typeface="Arial" panose="020B0604020202020204" pitchFamily="34" charset="0"/>
              <a:buChar char="•"/>
            </a:pPr>
            <a:r>
              <a:rPr lang="en-US" dirty="0"/>
              <a:t>modify Azure Resource Manager template </a:t>
            </a:r>
          </a:p>
          <a:p>
            <a:pPr marL="342900" lvl="0" indent="-342900" fontAlgn="base">
              <a:buFont typeface="Arial" panose="020B0604020202020204" pitchFamily="34" charset="0"/>
              <a:buChar char="•"/>
            </a:pPr>
            <a:r>
              <a:rPr lang="en-US" dirty="0"/>
              <a:t>configure location of new VMs </a:t>
            </a:r>
          </a:p>
          <a:p>
            <a:pPr marL="342900" lvl="0" indent="-342900" fontAlgn="base">
              <a:buFont typeface="Arial" panose="020B0604020202020204" pitchFamily="34" charset="0"/>
              <a:buChar char="•"/>
            </a:pPr>
            <a:r>
              <a:rPr lang="en-US" dirty="0"/>
              <a:t>configure VHD template </a:t>
            </a:r>
          </a:p>
          <a:p>
            <a:pPr marL="342900" lvl="0" indent="-342900" fontAlgn="base">
              <a:buFont typeface="Arial" panose="020B0604020202020204" pitchFamily="34" charset="0"/>
              <a:buChar char="•"/>
            </a:pPr>
            <a:r>
              <a:rPr lang="en-US" dirty="0"/>
              <a:t>deploy from template </a:t>
            </a:r>
          </a:p>
          <a:p>
            <a:pPr marL="342900" lvl="0" indent="-342900" fontAlgn="base">
              <a:buFont typeface="Arial" panose="020B0604020202020204" pitchFamily="34" charset="0"/>
              <a:buChar char="•"/>
            </a:pPr>
            <a:r>
              <a:rPr lang="en-US" dirty="0"/>
              <a:t>save a deployment as an Azure Resource Manager template </a:t>
            </a:r>
          </a:p>
          <a:p>
            <a:pPr marL="342900" lvl="0" indent="-342900" fontAlgn="base">
              <a:buFont typeface="Arial" panose="020B0604020202020204" pitchFamily="34" charset="0"/>
              <a:buChar char="•"/>
            </a:pPr>
            <a:r>
              <a:rPr lang="en-US" dirty="0"/>
              <a:t>deploy Windows and Linux VMs </a:t>
            </a:r>
          </a:p>
        </p:txBody>
      </p:sp>
    </p:spTree>
    <p:extLst>
      <p:ext uri="{BB962C8B-B14F-4D97-AF65-F5344CB8AC3E}">
        <p14:creationId xmlns:p14="http://schemas.microsoft.com/office/powerpoint/2010/main" val="2023115077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B2BF8-7867-414C-861E-2EB27D1A4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Azure Resource Manager templates</a:t>
            </a:r>
            <a:br>
              <a:rPr lang="en-US" b="1" dirty="0"/>
            </a:b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495AF3-B0DB-4439-9582-D182291ED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662" y="1604508"/>
            <a:ext cx="10544175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653076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B0357-29B6-4561-BDAE-9B6F9331F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Setting locations in ARM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4C07F4-CFA8-421E-A12D-7B72C2077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457" y="1358536"/>
            <a:ext cx="8340165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094913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2DEC1-472C-4126-8E63-56D692EED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Generalize VMs to create VM template</a:t>
            </a:r>
          </a:p>
        </p:txBody>
      </p:sp>
      <p:pic>
        <p:nvPicPr>
          <p:cNvPr id="23554" name="Picture 2" descr="Start Sysprep">
            <a:extLst>
              <a:ext uri="{FF2B5EF4-FFF2-40B4-BE49-F238E27FC236}">
                <a16:creationId xmlns:a16="http://schemas.microsoft.com/office/drawing/2014/main" id="{EAFEBC81-D929-46FA-A4AF-49D9EBC90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712" y="1583174"/>
            <a:ext cx="5119779" cy="391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7633481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700212A3-FB6A-4A2A-8C70-D7B7EF0DC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007" y="372393"/>
            <a:ext cx="10726460" cy="135195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Agenda</a:t>
            </a:r>
          </a:p>
        </p:txBody>
      </p:sp>
      <p:graphicFrame>
        <p:nvGraphicFramePr>
          <p:cNvPr id="27" name="Text Placeholder 16">
            <a:extLst>
              <a:ext uri="{FF2B5EF4-FFF2-40B4-BE49-F238E27FC236}">
                <a16:creationId xmlns:a16="http://schemas.microsoft.com/office/drawing/2014/main" id="{0A892E5B-48EE-4539-95B9-21BB0791793C}"/>
              </a:ext>
            </a:extLst>
          </p:cNvPr>
          <p:cNvGraphicFramePr/>
          <p:nvPr/>
        </p:nvGraphicFramePr>
        <p:xfrm>
          <a:off x="855007" y="1861968"/>
          <a:ext cx="10726460" cy="4437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05342601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21E43-4DF7-476A-80E6-40C9088EA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Export ARM Template from Azure Portal</a:t>
            </a:r>
          </a:p>
        </p:txBody>
      </p:sp>
      <p:pic>
        <p:nvPicPr>
          <p:cNvPr id="24578" name="Picture 2" descr="Export all resources">
            <a:extLst>
              <a:ext uri="{FF2B5EF4-FFF2-40B4-BE49-F238E27FC236}">
                <a16:creationId xmlns:a16="http://schemas.microsoft.com/office/drawing/2014/main" id="{C409C986-1403-487F-BA71-3DF750575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22" y="995938"/>
            <a:ext cx="1085850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464297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7A060-9DBB-4C17-A3F7-AEAD68C9E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Deploy Template from POSH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C7EBD8-736B-41C6-8AEF-AF3A907A14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9662" y="1476622"/>
            <a:ext cx="11375536" cy="3139321"/>
          </a:xfrm>
        </p:spPr>
        <p:txBody>
          <a:bodyPr/>
          <a:lstStyle/>
          <a:p>
            <a:r>
              <a:rPr lang="en-US" dirty="0"/>
              <a:t>New-</a:t>
            </a:r>
            <a:r>
              <a:rPr lang="en-US" dirty="0" err="1"/>
              <a:t>AzResourceGroup</a:t>
            </a:r>
            <a:r>
              <a:rPr lang="en-US" dirty="0"/>
              <a:t> -Name $</a:t>
            </a:r>
            <a:r>
              <a:rPr lang="en-US" dirty="0" err="1"/>
              <a:t>resourceGroupName</a:t>
            </a:r>
            <a:r>
              <a:rPr lang="en-US" dirty="0"/>
              <a:t> -Location "$location"</a:t>
            </a:r>
          </a:p>
          <a:p>
            <a:endParaRPr lang="en-US" dirty="0"/>
          </a:p>
          <a:p>
            <a:r>
              <a:rPr lang="en-US" dirty="0"/>
              <a:t>New-</a:t>
            </a:r>
            <a:r>
              <a:rPr lang="en-US" dirty="0" err="1"/>
              <a:t>AzResourceGroupDeployment</a:t>
            </a:r>
            <a:r>
              <a:rPr lang="en-US" dirty="0"/>
              <a:t> `</a:t>
            </a:r>
          </a:p>
          <a:p>
            <a:r>
              <a:rPr lang="en-US" dirty="0"/>
              <a:t>    -</a:t>
            </a:r>
            <a:r>
              <a:rPr lang="en-US" dirty="0" err="1"/>
              <a:t>ResourceGroupName</a:t>
            </a:r>
            <a:r>
              <a:rPr lang="en-US" dirty="0"/>
              <a:t> $</a:t>
            </a:r>
            <a:r>
              <a:rPr lang="en-US" dirty="0" err="1"/>
              <a:t>resourceGroupName</a:t>
            </a:r>
            <a:r>
              <a:rPr lang="en-US" dirty="0"/>
              <a:t> `</a:t>
            </a:r>
          </a:p>
          <a:p>
            <a:r>
              <a:rPr lang="en-US" dirty="0"/>
              <a:t>    -</a:t>
            </a:r>
            <a:r>
              <a:rPr lang="en-US" dirty="0" err="1"/>
              <a:t>TemplateUri</a:t>
            </a:r>
            <a:r>
              <a:rPr lang="en-US" dirty="0"/>
              <a:t> "https://blah/azuredeploy.json" `</a:t>
            </a:r>
          </a:p>
          <a:p>
            <a:r>
              <a:rPr lang="en-US" dirty="0"/>
              <a:t>    -</a:t>
            </a:r>
            <a:r>
              <a:rPr lang="en-US" dirty="0" err="1"/>
              <a:t>adminUsername</a:t>
            </a:r>
            <a:r>
              <a:rPr lang="en-US" dirty="0"/>
              <a:t> $</a:t>
            </a:r>
            <a:r>
              <a:rPr lang="en-US" dirty="0" err="1"/>
              <a:t>adminUsername</a:t>
            </a:r>
            <a:r>
              <a:rPr lang="en-US" dirty="0"/>
              <a:t> `</a:t>
            </a:r>
          </a:p>
          <a:p>
            <a:r>
              <a:rPr lang="en-US" dirty="0"/>
              <a:t>    -</a:t>
            </a:r>
            <a:r>
              <a:rPr lang="en-US" dirty="0" err="1"/>
              <a:t>adminPassword</a:t>
            </a:r>
            <a:r>
              <a:rPr lang="en-US" dirty="0"/>
              <a:t> $</a:t>
            </a:r>
            <a:r>
              <a:rPr lang="en-US" dirty="0" err="1"/>
              <a:t>adminPassword</a:t>
            </a:r>
            <a:r>
              <a:rPr lang="en-US" dirty="0"/>
              <a:t> `</a:t>
            </a:r>
          </a:p>
          <a:p>
            <a:r>
              <a:rPr lang="en-US" dirty="0"/>
              <a:t>    -</a:t>
            </a:r>
            <a:r>
              <a:rPr lang="en-US" dirty="0" err="1"/>
              <a:t>dnsLabelPrefix</a:t>
            </a:r>
            <a:r>
              <a:rPr lang="en-US" dirty="0"/>
              <a:t> $</a:t>
            </a:r>
            <a:r>
              <a:rPr lang="en-US" dirty="0" err="1"/>
              <a:t>dnsLabelPrefix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708748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5B9CC-2CCD-48A3-80B1-C6125D8F4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Deploy template from CLI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B0969D-492D-4694-8D76-9B4FE584EC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9662" y="1476622"/>
            <a:ext cx="11375536" cy="2400657"/>
          </a:xfrm>
        </p:spPr>
        <p:txBody>
          <a:bodyPr/>
          <a:lstStyle/>
          <a:p>
            <a:r>
              <a:rPr lang="en-US" dirty="0" err="1"/>
              <a:t>az</a:t>
            </a:r>
            <a:r>
              <a:rPr lang="en-US" dirty="0"/>
              <a:t> group create --name $</a:t>
            </a:r>
            <a:r>
              <a:rPr lang="en-US" dirty="0" err="1"/>
              <a:t>resourceGroupName</a:t>
            </a:r>
            <a:r>
              <a:rPr lang="en-US" dirty="0"/>
              <a:t> --location "$location"</a:t>
            </a:r>
          </a:p>
          <a:p>
            <a:endParaRPr lang="en-US" dirty="0"/>
          </a:p>
          <a:p>
            <a:r>
              <a:rPr lang="en-US" dirty="0" err="1"/>
              <a:t>az</a:t>
            </a:r>
            <a:r>
              <a:rPr lang="en-US" dirty="0"/>
              <a:t> group deployment create --resource-group $</a:t>
            </a:r>
            <a:r>
              <a:rPr lang="en-US" dirty="0" err="1"/>
              <a:t>resourceGroupName</a:t>
            </a:r>
            <a:r>
              <a:rPr lang="en-US" dirty="0"/>
              <a:t> --template-</a:t>
            </a:r>
            <a:r>
              <a:rPr lang="en-US" dirty="0" err="1"/>
              <a:t>uri</a:t>
            </a:r>
            <a:r>
              <a:rPr lang="en-US" dirty="0"/>
              <a:t> https://blah/azuredeploy.json --parameters </a:t>
            </a:r>
            <a:r>
              <a:rPr lang="en-US" dirty="0" err="1"/>
              <a:t>projectName</a:t>
            </a:r>
            <a:r>
              <a:rPr lang="en-US" dirty="0"/>
              <a:t>=$</a:t>
            </a:r>
            <a:r>
              <a:rPr lang="en-US" dirty="0" err="1"/>
              <a:t>projectName</a:t>
            </a:r>
            <a:r>
              <a:rPr lang="en-US" dirty="0"/>
              <a:t> </a:t>
            </a:r>
            <a:r>
              <a:rPr lang="en-US" dirty="0" err="1"/>
              <a:t>adminUsername</a:t>
            </a:r>
            <a:r>
              <a:rPr lang="en-US" dirty="0"/>
              <a:t>=$username </a:t>
            </a:r>
            <a:r>
              <a:rPr lang="en-US" dirty="0" err="1"/>
              <a:t>adminPublicKey</a:t>
            </a:r>
            <a:r>
              <a:rPr lang="en-US" dirty="0"/>
              <a:t>="$key"</a:t>
            </a:r>
          </a:p>
          <a:p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3383906660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369AE-4F0D-45FD-8B4E-9DCE77D17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Create connectivity between virtual networks 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598E02-F30E-4331-911D-92FA547B43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9662" y="1476622"/>
            <a:ext cx="11375536" cy="1661993"/>
          </a:xfrm>
        </p:spPr>
        <p:txBody>
          <a:bodyPr/>
          <a:lstStyle/>
          <a:p>
            <a:pPr marL="342900" lvl="0" indent="-342900" fontAlgn="base">
              <a:buFont typeface="Arial" panose="020B0604020202020204" pitchFamily="34" charset="0"/>
              <a:buChar char="•"/>
            </a:pPr>
            <a:r>
              <a:rPr lang="en-US" dirty="0"/>
              <a:t>create and configure </a:t>
            </a:r>
            <a:r>
              <a:rPr lang="en-US" dirty="0" err="1"/>
              <a:t>Vnet</a:t>
            </a:r>
            <a:r>
              <a:rPr lang="en-US" dirty="0"/>
              <a:t> peering </a:t>
            </a:r>
          </a:p>
          <a:p>
            <a:pPr marL="342900" lvl="0" indent="-342900" fontAlgn="base">
              <a:buFont typeface="Arial" panose="020B0604020202020204" pitchFamily="34" charset="0"/>
              <a:buChar char="•"/>
            </a:pPr>
            <a:r>
              <a:rPr lang="en-US" dirty="0"/>
              <a:t>create and configure </a:t>
            </a:r>
            <a:r>
              <a:rPr lang="en-US" dirty="0" err="1"/>
              <a:t>Vnet</a:t>
            </a:r>
            <a:r>
              <a:rPr lang="en-US" dirty="0"/>
              <a:t> to </a:t>
            </a:r>
            <a:r>
              <a:rPr lang="en-US" dirty="0" err="1"/>
              <a:t>Vnet</a:t>
            </a:r>
            <a:r>
              <a:rPr lang="en-US" dirty="0"/>
              <a:t> connections </a:t>
            </a:r>
          </a:p>
          <a:p>
            <a:pPr marL="342900" lvl="0" indent="-342900" fontAlgn="base">
              <a:buFont typeface="Arial" panose="020B0604020202020204" pitchFamily="34" charset="0"/>
              <a:buChar char="•"/>
            </a:pPr>
            <a:r>
              <a:rPr lang="en-US" dirty="0"/>
              <a:t>verify virtual network connectivity </a:t>
            </a:r>
          </a:p>
          <a:p>
            <a:pPr marL="342900" lvl="0" indent="-342900" fontAlgn="base">
              <a:buFont typeface="Arial" panose="020B0604020202020204" pitchFamily="34" charset="0"/>
              <a:buChar char="•"/>
            </a:pPr>
            <a:r>
              <a:rPr lang="en-US" dirty="0"/>
              <a:t>create virtual network gateway </a:t>
            </a:r>
          </a:p>
        </p:txBody>
      </p:sp>
    </p:spTree>
    <p:extLst>
      <p:ext uri="{BB962C8B-B14F-4D97-AF65-F5344CB8AC3E}">
        <p14:creationId xmlns:p14="http://schemas.microsoft.com/office/powerpoint/2010/main" val="1492019096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C8A15-5A9C-4CC2-A5B4-929FAA524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Vnet</a:t>
            </a:r>
            <a:r>
              <a:rPr lang="en-US" dirty="0"/>
              <a:t> Gateway – site to site</a:t>
            </a:r>
          </a:p>
        </p:txBody>
      </p:sp>
      <p:pic>
        <p:nvPicPr>
          <p:cNvPr id="26626" name="Picture 2" descr="Azure VPN Gateway Site-to-Site connection example">
            <a:extLst>
              <a:ext uri="{FF2B5EF4-FFF2-40B4-BE49-F238E27FC236}">
                <a16:creationId xmlns:a16="http://schemas.microsoft.com/office/drawing/2014/main" id="{87D7E5CC-73F5-49D8-AD48-8C735D377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62" y="2162514"/>
            <a:ext cx="10564388" cy="2669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9418466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B45FC-C247-49CF-9FC9-B2634C5B3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VNet</a:t>
            </a:r>
            <a:r>
              <a:rPr lang="en-US" dirty="0"/>
              <a:t> Peering</a:t>
            </a:r>
          </a:p>
        </p:txBody>
      </p:sp>
      <p:pic>
        <p:nvPicPr>
          <p:cNvPr id="25602" name="Picture 2" descr="virtual network peering transit">
            <a:extLst>
              <a:ext uri="{FF2B5EF4-FFF2-40B4-BE49-F238E27FC236}">
                <a16:creationId xmlns:a16="http://schemas.microsoft.com/office/drawing/2014/main" id="{E036C509-5868-4408-9B0E-A8099D6DA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356" y="1413906"/>
            <a:ext cx="7843793" cy="439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6308706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3DDC5-81E1-4DC7-94EB-58832165B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Implement and manage virtual networking 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4BF6CD-EB35-462F-B54D-12FE9821B5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9662" y="1476622"/>
            <a:ext cx="11375536" cy="2769989"/>
          </a:xfrm>
        </p:spPr>
        <p:txBody>
          <a:bodyPr/>
          <a:lstStyle/>
          <a:p>
            <a:pPr marL="342900" lvl="0" indent="-342900" fontAlgn="base">
              <a:buFont typeface="Arial" panose="020B0604020202020204" pitchFamily="34" charset="0"/>
              <a:buChar char="•"/>
            </a:pPr>
            <a:r>
              <a:rPr lang="en-US" dirty="0"/>
              <a:t>configure private IP addressing </a:t>
            </a:r>
          </a:p>
          <a:p>
            <a:pPr marL="342900" lvl="0" indent="-342900" fontAlgn="base">
              <a:buFont typeface="Arial" panose="020B0604020202020204" pitchFamily="34" charset="0"/>
              <a:buChar char="•"/>
            </a:pPr>
            <a:r>
              <a:rPr lang="en-US" dirty="0"/>
              <a:t>configure public IP addresses </a:t>
            </a:r>
          </a:p>
          <a:p>
            <a:pPr marL="342900" lvl="0" indent="-342900" fontAlgn="base">
              <a:buFont typeface="Arial" panose="020B0604020202020204" pitchFamily="34" charset="0"/>
              <a:buChar char="•"/>
            </a:pPr>
            <a:r>
              <a:rPr lang="en-US" dirty="0"/>
              <a:t>create and configure network routes </a:t>
            </a:r>
          </a:p>
          <a:p>
            <a:pPr marL="342900" lvl="0" indent="-342900" fontAlgn="base">
              <a:buFont typeface="Arial" panose="020B0604020202020204" pitchFamily="34" charset="0"/>
              <a:buChar char="•"/>
            </a:pPr>
            <a:r>
              <a:rPr lang="en-US" dirty="0"/>
              <a:t>create and configure network interface </a:t>
            </a:r>
          </a:p>
          <a:p>
            <a:pPr marL="342900" lvl="0" indent="-342900" fontAlgn="base">
              <a:buFont typeface="Arial" panose="020B0604020202020204" pitchFamily="34" charset="0"/>
              <a:buChar char="•"/>
            </a:pPr>
            <a:r>
              <a:rPr lang="en-US" dirty="0"/>
              <a:t>create and configure subnets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create and configure virtual network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create and configure Network Security Groups and Application Security Groups </a:t>
            </a:r>
          </a:p>
        </p:txBody>
      </p:sp>
    </p:spTree>
    <p:extLst>
      <p:ext uri="{BB962C8B-B14F-4D97-AF65-F5344CB8AC3E}">
        <p14:creationId xmlns:p14="http://schemas.microsoft.com/office/powerpoint/2010/main" val="2830919012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71691-000C-46CB-A792-E630CBEBB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Virtual Network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97EBEC-7291-49BE-B0C2-D21F42BC28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Services deployed in a virtual network">
            <a:extLst>
              <a:ext uri="{FF2B5EF4-FFF2-40B4-BE49-F238E27FC236}">
                <a16:creationId xmlns:a16="http://schemas.microsoft.com/office/drawing/2014/main" id="{9777B708-3495-49D0-AC92-0AF4946EE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718" y="1135085"/>
            <a:ext cx="6974431" cy="572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8333202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F093F-2678-4ADA-A0C6-9541496FF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Security Groups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08EBAA-E53D-442E-99B1-4D4CD1DB1C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A98A6B9-A488-462B-B13F-2E976057B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830" y="1657862"/>
            <a:ext cx="7120814" cy="533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7731465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14ECF-61E9-4967-8F53-C544F6D39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Manage Azure Active Directory 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E2D92F-DCD4-4F92-993D-2480BF8764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9662" y="1476622"/>
            <a:ext cx="11375536" cy="2769989"/>
          </a:xfrm>
        </p:spPr>
        <p:txBody>
          <a:bodyPr/>
          <a:lstStyle/>
          <a:p>
            <a:pPr marL="342900" lvl="0" indent="-342900" fontAlgn="base">
              <a:buFont typeface="Arial" panose="020B0604020202020204" pitchFamily="34" charset="0"/>
              <a:buChar char="•"/>
            </a:pPr>
            <a:r>
              <a:rPr lang="en-US" dirty="0"/>
              <a:t>add custom domains </a:t>
            </a:r>
          </a:p>
          <a:p>
            <a:pPr marL="342900" lvl="0" indent="-342900" fontAlgn="base">
              <a:buFont typeface="Arial" panose="020B0604020202020204" pitchFamily="34" charset="0"/>
              <a:buChar char="•"/>
            </a:pPr>
            <a:r>
              <a:rPr lang="en-US" dirty="0"/>
              <a:t>configure Azure AD Identity Protection </a:t>
            </a:r>
          </a:p>
          <a:p>
            <a:pPr marL="342900" lvl="0" indent="-342900" fontAlgn="base">
              <a:buFont typeface="Arial" panose="020B0604020202020204" pitchFamily="34" charset="0"/>
              <a:buChar char="•"/>
            </a:pPr>
            <a:r>
              <a:rPr lang="en-US" dirty="0"/>
              <a:t>configure Azure AD Join </a:t>
            </a:r>
          </a:p>
          <a:p>
            <a:pPr marL="342900" lvl="0" indent="-342900" fontAlgn="base">
              <a:buFont typeface="Arial" panose="020B0604020202020204" pitchFamily="34" charset="0"/>
              <a:buChar char="•"/>
            </a:pPr>
            <a:r>
              <a:rPr lang="en-US" dirty="0"/>
              <a:t>configure self-service password reset </a:t>
            </a:r>
          </a:p>
          <a:p>
            <a:pPr marL="342900" lvl="0" indent="-342900" fontAlgn="base">
              <a:buFont typeface="Arial" panose="020B0604020202020204" pitchFamily="34" charset="0"/>
              <a:buChar char="•"/>
            </a:pPr>
            <a:r>
              <a:rPr lang="en-US" dirty="0"/>
              <a:t>implement conditional access policies </a:t>
            </a:r>
          </a:p>
          <a:p>
            <a:pPr marL="342900" lvl="0" indent="-342900" fontAlgn="base">
              <a:buFont typeface="Arial" panose="020B0604020202020204" pitchFamily="34" charset="0"/>
              <a:buChar char="•"/>
            </a:pPr>
            <a:r>
              <a:rPr lang="en-US" dirty="0"/>
              <a:t>manage multiple directories </a:t>
            </a:r>
          </a:p>
          <a:p>
            <a:pPr marL="342900" lvl="0" indent="-342900" fontAlgn="base">
              <a:buFont typeface="Arial" panose="020B0604020202020204" pitchFamily="34" charset="0"/>
              <a:buChar char="•"/>
            </a:pPr>
            <a:r>
              <a:rPr lang="en-US" dirty="0"/>
              <a:t>perform an access review </a:t>
            </a:r>
          </a:p>
        </p:txBody>
      </p:sp>
    </p:spTree>
    <p:extLst>
      <p:ext uri="{BB962C8B-B14F-4D97-AF65-F5344CB8AC3E}">
        <p14:creationId xmlns:p14="http://schemas.microsoft.com/office/powerpoint/2010/main" val="817334788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15AF607-DC5C-4ABC-95E9-7F530B1EA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Series Agenda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F63096-899E-4E8A-B7EC-7F796EE28834}"/>
              </a:ext>
            </a:extLst>
          </p:cNvPr>
          <p:cNvSpPr/>
          <p:nvPr/>
        </p:nvSpPr>
        <p:spPr>
          <a:xfrm>
            <a:off x="7196818" y="1031982"/>
            <a:ext cx="51214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Yammer: </a:t>
            </a:r>
            <a:r>
              <a:rPr lang="en-US" sz="2400" dirty="0">
                <a:hlinkClick r:id="rId3"/>
              </a:rPr>
              <a:t>https://aka.ms/azurecsg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Homework:</a:t>
            </a:r>
          </a:p>
          <a:p>
            <a:r>
              <a:rPr lang="en-US" sz="2400" dirty="0">
                <a:hlinkClick r:id="rId4"/>
              </a:rPr>
              <a:t>https://aka.ms/AZ-300StudyGroup</a:t>
            </a:r>
            <a:r>
              <a:rPr lang="en-US" sz="2400" dirty="0"/>
              <a:t>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176758-D7CD-44FA-BF28-07664C21F4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662" y="887412"/>
            <a:ext cx="6543675" cy="52197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2ED30DB-F62D-4D53-82D9-746FBC930701}"/>
              </a:ext>
            </a:extLst>
          </p:cNvPr>
          <p:cNvSpPr/>
          <p:nvPr/>
        </p:nvSpPr>
        <p:spPr bwMode="auto">
          <a:xfrm>
            <a:off x="653143" y="2316395"/>
            <a:ext cx="6309360" cy="479056"/>
          </a:xfrm>
          <a:prstGeom prst="rect">
            <a:avLst/>
          </a:prstGeom>
          <a:noFill/>
          <a:ln w="41275">
            <a:solidFill>
              <a:srgbClr val="FF0000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4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8F6F2-159F-4836-9B30-C040912B5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Conditional Access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D8D76D-3E2E-4BBD-9B76-B6B13718EE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onceptual Conditional Access process flow">
            <a:extLst>
              <a:ext uri="{FF2B5EF4-FFF2-40B4-BE49-F238E27FC236}">
                <a16:creationId xmlns:a16="http://schemas.microsoft.com/office/drawing/2014/main" id="{B3489B30-E297-4605-AA25-8AF659AF9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20" y="1709147"/>
            <a:ext cx="10877219" cy="441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9835444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8C6C3-1831-4F4A-925D-2F332B0F2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Implement and manage hybrid identities 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684A81-DF65-4C39-B226-79D50D5653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9662" y="1476622"/>
            <a:ext cx="11375536" cy="2031325"/>
          </a:xfrm>
        </p:spPr>
        <p:txBody>
          <a:bodyPr/>
          <a:lstStyle/>
          <a:p>
            <a:pPr marL="342900" lvl="0" indent="-342900" fontAlgn="base">
              <a:buFont typeface="Arial" panose="020B0604020202020204" pitchFamily="34" charset="0"/>
              <a:buChar char="•"/>
            </a:pPr>
            <a:r>
              <a:rPr lang="en-US" dirty="0"/>
              <a:t>install and configure Azure AD Connect </a:t>
            </a:r>
          </a:p>
          <a:p>
            <a:pPr marL="342900" lvl="0" indent="-342900" fontAlgn="base">
              <a:buFont typeface="Arial" panose="020B0604020202020204" pitchFamily="34" charset="0"/>
              <a:buChar char="•"/>
            </a:pPr>
            <a:r>
              <a:rPr lang="en-US" dirty="0"/>
              <a:t>configure federation  </a:t>
            </a:r>
          </a:p>
          <a:p>
            <a:pPr marL="342900" lvl="0" indent="-342900" fontAlgn="base">
              <a:buFont typeface="Arial" panose="020B0604020202020204" pitchFamily="34" charset="0"/>
              <a:buChar char="•"/>
            </a:pPr>
            <a:r>
              <a:rPr lang="en-US" dirty="0"/>
              <a:t>configure single sign-on </a:t>
            </a:r>
          </a:p>
          <a:p>
            <a:pPr marL="342900" lvl="0" indent="-342900" fontAlgn="base">
              <a:buFont typeface="Arial" panose="020B0604020202020204" pitchFamily="34" charset="0"/>
              <a:buChar char="•"/>
            </a:pPr>
            <a:r>
              <a:rPr lang="en-US" dirty="0"/>
              <a:t>manage and troubleshoot Azure AD Connect </a:t>
            </a:r>
          </a:p>
          <a:p>
            <a:pPr marL="342900" lvl="0" indent="-342900" fontAlgn="base">
              <a:buFont typeface="Arial" panose="020B0604020202020204" pitchFamily="34" charset="0"/>
              <a:buChar char="•"/>
            </a:pPr>
            <a:r>
              <a:rPr lang="en-US" dirty="0"/>
              <a:t>troubleshoot password sync and writeback </a:t>
            </a:r>
          </a:p>
        </p:txBody>
      </p:sp>
    </p:spTree>
    <p:extLst>
      <p:ext uri="{BB962C8B-B14F-4D97-AF65-F5344CB8AC3E}">
        <p14:creationId xmlns:p14="http://schemas.microsoft.com/office/powerpoint/2010/main" val="1675117223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DAC78-4D14-4B83-A9DA-EA4BF684B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Azure AD Connect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C3A9E0-71A9-4963-8954-DE43755BA8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What is Azure AD Connect">
            <a:extLst>
              <a:ext uri="{FF2B5EF4-FFF2-40B4-BE49-F238E27FC236}">
                <a16:creationId xmlns:a16="http://schemas.microsoft.com/office/drawing/2014/main" id="{0A56B3FE-4331-4626-B9DC-F35A686EF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949" y="1366656"/>
            <a:ext cx="7385459" cy="5193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333038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32494-823A-4ECE-BCF1-183C35582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Implement solutions that use virtual machines (VM) 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593CA9-A6F8-453C-A9FA-7B8B613C13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9662" y="1476622"/>
            <a:ext cx="11375536" cy="1661993"/>
          </a:xfrm>
        </p:spPr>
        <p:txBody>
          <a:bodyPr/>
          <a:lstStyle/>
          <a:p>
            <a:pPr marL="342900" lvl="0" indent="-342900" fontAlgn="base">
              <a:buFont typeface="Arial" panose="020B0604020202020204" pitchFamily="34" charset="0"/>
              <a:buChar char="•"/>
            </a:pPr>
            <a:r>
              <a:rPr lang="en-US" dirty="0"/>
              <a:t>provision VMs </a:t>
            </a:r>
          </a:p>
          <a:p>
            <a:pPr marL="342900" lvl="0" indent="-342900" fontAlgn="base">
              <a:buFont typeface="Arial" panose="020B0604020202020204" pitchFamily="34" charset="0"/>
              <a:buChar char="•"/>
            </a:pPr>
            <a:r>
              <a:rPr lang="en-US" dirty="0"/>
              <a:t>create Azure Resource Manager templates </a:t>
            </a:r>
          </a:p>
          <a:p>
            <a:pPr marL="342900" lvl="0" indent="-342900" fontAlgn="base">
              <a:buFont typeface="Arial" panose="020B0604020202020204" pitchFamily="34" charset="0"/>
              <a:buChar char="•"/>
            </a:pPr>
            <a:r>
              <a:rPr lang="en-US" dirty="0"/>
              <a:t>configure Azure Disk Encryption for VMs </a:t>
            </a:r>
          </a:p>
          <a:p>
            <a:pPr marL="342900" lvl="0" indent="-342900" fontAlgn="base">
              <a:buFont typeface="Arial" panose="020B0604020202020204" pitchFamily="34" charset="0"/>
              <a:buChar char="•"/>
            </a:pPr>
            <a:r>
              <a:rPr lang="en-US" dirty="0"/>
              <a:t>implement Azure Backup for VMs </a:t>
            </a:r>
          </a:p>
        </p:txBody>
      </p:sp>
    </p:spTree>
    <p:extLst>
      <p:ext uri="{BB962C8B-B14F-4D97-AF65-F5344CB8AC3E}">
        <p14:creationId xmlns:p14="http://schemas.microsoft.com/office/powerpoint/2010/main" val="1872762730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36555-AB67-4DF8-8A1F-9AFCB0964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VMs in the portal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37FAE8-1061-4795-81CB-D99DF99704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Instance details section">
            <a:extLst>
              <a:ext uri="{FF2B5EF4-FFF2-40B4-BE49-F238E27FC236}">
                <a16:creationId xmlns:a16="http://schemas.microsoft.com/office/drawing/2014/main" id="{1FECC003-EEB1-4B54-A833-34AEC2D83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1382713"/>
            <a:ext cx="11268075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0913348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42749-306D-49CD-956E-5946D1DF0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Export ARM template from the portal</a:t>
            </a:r>
          </a:p>
        </p:txBody>
      </p:sp>
      <p:pic>
        <p:nvPicPr>
          <p:cNvPr id="3074" name="Picture 2" descr="Generate a template from the portal">
            <a:extLst>
              <a:ext uri="{FF2B5EF4-FFF2-40B4-BE49-F238E27FC236}">
                <a16:creationId xmlns:a16="http://schemas.microsoft.com/office/drawing/2014/main" id="{CB872CE1-32D5-4C69-87CD-B4279C6E2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325" y="718200"/>
            <a:ext cx="6491424" cy="6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3360191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A2C5A-872C-4685-9FFD-5F685630B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Deploy Template from the portal</a:t>
            </a:r>
          </a:p>
        </p:txBody>
      </p:sp>
      <p:pic>
        <p:nvPicPr>
          <p:cNvPr id="4098" name="Picture 2" descr="Azure Resource Manager templates library">
            <a:extLst>
              <a:ext uri="{FF2B5EF4-FFF2-40B4-BE49-F238E27FC236}">
                <a16:creationId xmlns:a16="http://schemas.microsoft.com/office/drawing/2014/main" id="{FB35F499-27AF-42E4-8AC8-05979643E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51" y="2238890"/>
            <a:ext cx="10986972" cy="349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6582374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9249A-2387-4EBD-A410-8CDEF5604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Encrypt VM with Azure CLI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5C9F8F-5850-4128-97E7-C8E01CE0F4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9662" y="1476622"/>
            <a:ext cx="11375536" cy="4616648"/>
          </a:xfrm>
        </p:spPr>
        <p:txBody>
          <a:bodyPr/>
          <a:lstStyle/>
          <a:p>
            <a:endParaRPr lang="en-US" dirty="0"/>
          </a:p>
          <a:p>
            <a:r>
              <a:rPr lang="en-US" dirty="0" err="1"/>
              <a:t>az</a:t>
            </a:r>
            <a:r>
              <a:rPr lang="en-US" dirty="0"/>
              <a:t> group create --name </a:t>
            </a:r>
            <a:r>
              <a:rPr lang="en-US" dirty="0" err="1"/>
              <a:t>myResourceGroup</a:t>
            </a:r>
            <a:r>
              <a:rPr lang="en-US" dirty="0"/>
              <a:t> --location </a:t>
            </a:r>
            <a:r>
              <a:rPr lang="en-US" dirty="0" err="1"/>
              <a:t>eastus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az</a:t>
            </a:r>
            <a:r>
              <a:rPr lang="en-US" dirty="0"/>
              <a:t> vm create --resource-group </a:t>
            </a:r>
            <a:r>
              <a:rPr lang="en-US" dirty="0" err="1"/>
              <a:t>myResourceGroup</a:t>
            </a:r>
            <a:r>
              <a:rPr lang="en-US" dirty="0"/>
              <a:t> --name </a:t>
            </a:r>
            <a:r>
              <a:rPr lang="en-US" dirty="0" err="1"/>
              <a:t>myVM</a:t>
            </a:r>
            <a:r>
              <a:rPr lang="en-US" dirty="0"/>
              <a:t> --image win2016datacenter --admin-username </a:t>
            </a:r>
            <a:r>
              <a:rPr lang="en-US" dirty="0" err="1"/>
              <a:t>azureuser</a:t>
            </a:r>
            <a:r>
              <a:rPr lang="en-US" dirty="0"/>
              <a:t> --admin-password myPassword12</a:t>
            </a:r>
          </a:p>
          <a:p>
            <a:endParaRPr lang="en-US" dirty="0"/>
          </a:p>
          <a:p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keyvault</a:t>
            </a:r>
            <a:r>
              <a:rPr lang="en-US" dirty="0"/>
              <a:t> create --name "</a:t>
            </a:r>
            <a:r>
              <a:rPr lang="en-US" dirty="0" err="1"/>
              <a:t>myKV</a:t>
            </a:r>
            <a:r>
              <a:rPr lang="en-US" dirty="0"/>
              <a:t>" --resource-group "</a:t>
            </a:r>
            <a:r>
              <a:rPr lang="en-US" dirty="0" err="1"/>
              <a:t>myResourceGroup</a:t>
            </a:r>
            <a:r>
              <a:rPr lang="en-US" dirty="0"/>
              <a:t>" --location </a:t>
            </a:r>
            <a:r>
              <a:rPr lang="en-US" dirty="0" err="1"/>
              <a:t>eastus</a:t>
            </a:r>
            <a:r>
              <a:rPr lang="en-US" dirty="0"/>
              <a:t> --enabled-for-disk-encryption</a:t>
            </a:r>
          </a:p>
          <a:p>
            <a:endParaRPr lang="en-US" dirty="0"/>
          </a:p>
          <a:p>
            <a:r>
              <a:rPr lang="en-US" dirty="0" err="1"/>
              <a:t>az</a:t>
            </a:r>
            <a:r>
              <a:rPr lang="en-US" dirty="0"/>
              <a:t> vm encryption enable -g </a:t>
            </a:r>
            <a:r>
              <a:rPr lang="en-US" dirty="0" err="1"/>
              <a:t>MyResourceGroup</a:t>
            </a:r>
            <a:r>
              <a:rPr lang="en-US" dirty="0"/>
              <a:t> --name </a:t>
            </a:r>
            <a:r>
              <a:rPr lang="en-US" dirty="0" err="1"/>
              <a:t>MyVM</a:t>
            </a:r>
            <a:r>
              <a:rPr lang="en-US" dirty="0"/>
              <a:t> --disk-encryption-</a:t>
            </a:r>
            <a:r>
              <a:rPr lang="en-US" dirty="0" err="1"/>
              <a:t>keyvault</a:t>
            </a:r>
            <a:r>
              <a:rPr lang="en-US" dirty="0"/>
              <a:t> </a:t>
            </a:r>
            <a:r>
              <a:rPr lang="en-US" dirty="0" err="1"/>
              <a:t>myKV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931304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5555856-9970-4BC3-9AA9-6A917F53A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5671" y="0"/>
            <a:ext cx="6550490" cy="6994525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F487851-BFAF-46D8-A1ED-50CAD6E46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436475" cy="699452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DFF8E79-AA1A-4481-8334-6A5FB4D65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615" y="4352793"/>
            <a:ext cx="4902366" cy="1322937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r>
              <a:rPr lang="en-US" sz="4400" kern="120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Questions?</a:t>
            </a:r>
          </a:p>
        </p:txBody>
      </p:sp>
      <p:sp>
        <p:nvSpPr>
          <p:cNvPr id="16" name="Freeform 50">
            <a:extLst>
              <a:ext uri="{FF2B5EF4-FFF2-40B4-BE49-F238E27FC236}">
                <a16:creationId xmlns:a16="http://schemas.microsoft.com/office/drawing/2014/main" id="{13722DD7-BA73-4776-93A3-94491FEF7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62013" y="592728"/>
            <a:ext cx="5574462" cy="6401797"/>
          </a:xfrm>
          <a:custGeom>
            <a:avLst/>
            <a:gdLst>
              <a:gd name="connsiteX0" fmla="*/ 3299930 w 5464879"/>
              <a:gd name="connsiteY0" fmla="*/ 0 h 6276841"/>
              <a:gd name="connsiteX1" fmla="*/ 5398992 w 5464879"/>
              <a:gd name="connsiteY1" fmla="*/ 753544 h 6276841"/>
              <a:gd name="connsiteX2" fmla="*/ 5464879 w 5464879"/>
              <a:gd name="connsiteY2" fmla="*/ 813426 h 6276841"/>
              <a:gd name="connsiteX3" fmla="*/ 5464879 w 5464879"/>
              <a:gd name="connsiteY3" fmla="*/ 5786434 h 6276841"/>
              <a:gd name="connsiteX4" fmla="*/ 5398992 w 5464879"/>
              <a:gd name="connsiteY4" fmla="*/ 5846317 h 6276841"/>
              <a:gd name="connsiteX5" fmla="*/ 4872873 w 5464879"/>
              <a:gd name="connsiteY5" fmla="*/ 6201577 h 6276841"/>
              <a:gd name="connsiteX6" fmla="*/ 4716632 w 5464879"/>
              <a:gd name="connsiteY6" fmla="*/ 6276841 h 6276841"/>
              <a:gd name="connsiteX7" fmla="*/ 1883227 w 5464879"/>
              <a:gd name="connsiteY7" fmla="*/ 6276841 h 6276841"/>
              <a:gd name="connsiteX8" fmla="*/ 1726987 w 5464879"/>
              <a:gd name="connsiteY8" fmla="*/ 6201577 h 6276841"/>
              <a:gd name="connsiteX9" fmla="*/ 0 w 5464879"/>
              <a:gd name="connsiteY9" fmla="*/ 3299930 h 6276841"/>
              <a:gd name="connsiteX10" fmla="*/ 3299930 w 5464879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64879" h="6276841">
                <a:moveTo>
                  <a:pt x="3299930" y="0"/>
                </a:moveTo>
                <a:cubicBezTo>
                  <a:pt x="4097274" y="0"/>
                  <a:pt x="4828569" y="282789"/>
                  <a:pt x="5398992" y="753544"/>
                </a:cubicBezTo>
                <a:lnTo>
                  <a:pt x="5464879" y="813426"/>
                </a:lnTo>
                <a:lnTo>
                  <a:pt x="5464879" y="5786434"/>
                </a:lnTo>
                <a:lnTo>
                  <a:pt x="5398992" y="5846317"/>
                </a:lnTo>
                <a:cubicBezTo>
                  <a:pt x="5236014" y="5980818"/>
                  <a:pt x="5059904" y="6099975"/>
                  <a:pt x="4872873" y="6201577"/>
                </a:cubicBezTo>
                <a:lnTo>
                  <a:pt x="4716632" y="6276841"/>
                </a:lnTo>
                <a:lnTo>
                  <a:pt x="1883227" y="6276841"/>
                </a:lnTo>
                <a:lnTo>
                  <a:pt x="1726987" y="6201577"/>
                </a:lnTo>
                <a:cubicBezTo>
                  <a:pt x="698316" y="5642769"/>
                  <a:pt x="0" y="4552900"/>
                  <a:pt x="0" y="3299930"/>
                </a:cubicBezTo>
                <a:cubicBezTo>
                  <a:pt x="0" y="1477429"/>
                  <a:pt x="1477429" y="0"/>
                  <a:pt x="3299930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phic 8" descr="Questions">
            <a:extLst>
              <a:ext uri="{FF2B5EF4-FFF2-40B4-BE49-F238E27FC236}">
                <a16:creationId xmlns:a16="http://schemas.microsoft.com/office/drawing/2014/main" id="{0CD143D9-0BE6-429F-9E36-1A7742F48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64366" y="1851158"/>
            <a:ext cx="4224811" cy="422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099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8101471-0516-45A8-B050-A27ED7EFA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Assignment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FE3BBC-4698-48AC-A17C-570E0D8F976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4161" y="4944164"/>
            <a:ext cx="11517541" cy="7643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hlinkClick r:id="rId2"/>
              </a:rPr>
              <a:t>https://aka.ms/AZ-300StudyGroup</a:t>
            </a:r>
            <a:r>
              <a:rPr lang="en-US" sz="4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4022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8" name="Picture 24" descr="See the source image">
            <a:extLst>
              <a:ext uri="{FF2B5EF4-FFF2-40B4-BE49-F238E27FC236}">
                <a16:creationId xmlns:a16="http://schemas.microsoft.com/office/drawing/2014/main" id="{BDB431D4-502F-47FF-AABA-4C95A78DB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604" y="5968881"/>
            <a:ext cx="1555829" cy="80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1425A2AD-D090-4DEC-B8A1-638E770DB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" y="116835"/>
            <a:ext cx="845173" cy="845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e the source image">
            <a:extLst>
              <a:ext uri="{FF2B5EF4-FFF2-40B4-BE49-F238E27FC236}">
                <a16:creationId xmlns:a16="http://schemas.microsoft.com/office/drawing/2014/main" id="{37379734-FC25-445D-B24E-2072504DC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56" y="116835"/>
            <a:ext cx="1555829" cy="845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ee the source image">
            <a:extLst>
              <a:ext uri="{FF2B5EF4-FFF2-40B4-BE49-F238E27FC236}">
                <a16:creationId xmlns:a16="http://schemas.microsoft.com/office/drawing/2014/main" id="{037C7AD0-2F46-4F76-8E8B-BFC14B4FE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474" y="206021"/>
            <a:ext cx="1329166" cy="666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ee the source image">
            <a:extLst>
              <a:ext uri="{FF2B5EF4-FFF2-40B4-BE49-F238E27FC236}">
                <a16:creationId xmlns:a16="http://schemas.microsoft.com/office/drawing/2014/main" id="{ED06911A-8030-43BF-8298-9B3D57282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230" y="206021"/>
            <a:ext cx="2053837" cy="63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See the source image">
            <a:extLst>
              <a:ext uri="{FF2B5EF4-FFF2-40B4-BE49-F238E27FC236}">
                <a16:creationId xmlns:a16="http://schemas.microsoft.com/office/drawing/2014/main" id="{FD40A161-8E1A-43F0-B480-044B2779A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223" y="304610"/>
            <a:ext cx="2612704" cy="568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See the source image">
            <a:extLst>
              <a:ext uri="{FF2B5EF4-FFF2-40B4-BE49-F238E27FC236}">
                <a16:creationId xmlns:a16="http://schemas.microsoft.com/office/drawing/2014/main" id="{D88F090C-712C-468C-9013-C4732F69B1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3" t="11151" r="18207" b="77188"/>
          <a:stretch/>
        </p:blipFill>
        <p:spPr bwMode="auto">
          <a:xfrm>
            <a:off x="9277504" y="415447"/>
            <a:ext cx="2748402" cy="34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See the source image">
            <a:extLst>
              <a:ext uri="{FF2B5EF4-FFF2-40B4-BE49-F238E27FC236}">
                <a16:creationId xmlns:a16="http://schemas.microsoft.com/office/drawing/2014/main" id="{9B1A1F2E-9705-4A1A-9782-BA9B0AC875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5" r="10217"/>
          <a:stretch/>
        </p:blipFill>
        <p:spPr bwMode="auto">
          <a:xfrm>
            <a:off x="4362820" y="5936454"/>
            <a:ext cx="1855417" cy="9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See the source image">
            <a:extLst>
              <a:ext uri="{FF2B5EF4-FFF2-40B4-BE49-F238E27FC236}">
                <a16:creationId xmlns:a16="http://schemas.microsoft.com/office/drawing/2014/main" id="{A50F3560-529D-41A2-B9F8-C973A8C5C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22" y="5911624"/>
            <a:ext cx="1505766" cy="78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See the source image">
            <a:extLst>
              <a:ext uri="{FF2B5EF4-FFF2-40B4-BE49-F238E27FC236}">
                <a16:creationId xmlns:a16="http://schemas.microsoft.com/office/drawing/2014/main" id="{B08B0777-D391-4C05-9936-3B9C78CF9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889" y="5983217"/>
            <a:ext cx="1947697" cy="84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logo">
            <a:extLst>
              <a:ext uri="{FF2B5EF4-FFF2-40B4-BE49-F238E27FC236}">
                <a16:creationId xmlns:a16="http://schemas.microsoft.com/office/drawing/2014/main" id="{1857B301-C247-4767-BC25-2FEDA2F86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654" y="5940767"/>
            <a:ext cx="2428655" cy="75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>
            <a:extLst>
              <a:ext uri="{FF2B5EF4-FFF2-40B4-BE49-F238E27FC236}">
                <a16:creationId xmlns:a16="http://schemas.microsoft.com/office/drawing/2014/main" id="{359DE1F3-C23D-4549-A08C-1EA5D362A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6531" y="5968881"/>
            <a:ext cx="1346376" cy="75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>
            <a:extLst>
              <a:ext uri="{FF2B5EF4-FFF2-40B4-BE49-F238E27FC236}">
                <a16:creationId xmlns:a16="http://schemas.microsoft.com/office/drawing/2014/main" id="{59D85586-D364-4E3E-AB43-416D62C81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884" y="1816151"/>
            <a:ext cx="1470498" cy="147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>
            <a:extLst>
              <a:ext uri="{FF2B5EF4-FFF2-40B4-BE49-F238E27FC236}">
                <a16:creationId xmlns:a16="http://schemas.microsoft.com/office/drawing/2014/main" id="{E63645E8-E1A4-44E3-B28D-942A1AD66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03" y="1950060"/>
            <a:ext cx="1081468" cy="108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>
            <a:extLst>
              <a:ext uri="{FF2B5EF4-FFF2-40B4-BE49-F238E27FC236}">
                <a16:creationId xmlns:a16="http://schemas.microsoft.com/office/drawing/2014/main" id="{3D4AE752-4D90-40E8-873F-69C1BCC3A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49" y="3150061"/>
            <a:ext cx="1065792" cy="1065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>
            <a:extLst>
              <a:ext uri="{FF2B5EF4-FFF2-40B4-BE49-F238E27FC236}">
                <a16:creationId xmlns:a16="http://schemas.microsoft.com/office/drawing/2014/main" id="{5464419A-EA80-4BBD-9821-D3EE654EF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61" y="4303090"/>
            <a:ext cx="1081468" cy="108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>
            <a:extLst>
              <a:ext uri="{FF2B5EF4-FFF2-40B4-BE49-F238E27FC236}">
                <a16:creationId xmlns:a16="http://schemas.microsoft.com/office/drawing/2014/main" id="{59A80959-33C6-4C52-9F05-E808C6E75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283" y="3150061"/>
            <a:ext cx="1065345" cy="106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>
            <a:extLst>
              <a:ext uri="{FF2B5EF4-FFF2-40B4-BE49-F238E27FC236}">
                <a16:creationId xmlns:a16="http://schemas.microsoft.com/office/drawing/2014/main" id="{1654FBBD-1FF8-4508-A465-687115D3F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846" y="4390775"/>
            <a:ext cx="993782" cy="99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See the source image">
            <a:extLst>
              <a:ext uri="{FF2B5EF4-FFF2-40B4-BE49-F238E27FC236}">
                <a16:creationId xmlns:a16="http://schemas.microsoft.com/office/drawing/2014/main" id="{9670E997-9B1E-4DCC-A804-56B5D0BCA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6771" y="4215406"/>
            <a:ext cx="1762422" cy="77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See the source image">
            <a:extLst>
              <a:ext uri="{FF2B5EF4-FFF2-40B4-BE49-F238E27FC236}">
                <a16:creationId xmlns:a16="http://schemas.microsoft.com/office/drawing/2014/main" id="{E023E785-7453-4DF2-BC28-6573F775E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4218" y="4099969"/>
            <a:ext cx="1598690" cy="106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 descr="See the source image">
            <a:extLst>
              <a:ext uri="{FF2B5EF4-FFF2-40B4-BE49-F238E27FC236}">
                <a16:creationId xmlns:a16="http://schemas.microsoft.com/office/drawing/2014/main" id="{4D951B7A-16C8-4D1B-8587-DE8509FA1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7751" y="1290484"/>
            <a:ext cx="1127909" cy="77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See the source image">
            <a:extLst>
              <a:ext uri="{FF2B5EF4-FFF2-40B4-BE49-F238E27FC236}">
                <a16:creationId xmlns:a16="http://schemas.microsoft.com/office/drawing/2014/main" id="{BB650B00-306D-4DB9-A13E-347E332B2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4692" y="1274385"/>
            <a:ext cx="1225625" cy="76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6" name="Picture 52" descr="See the source image">
            <a:extLst>
              <a:ext uri="{FF2B5EF4-FFF2-40B4-BE49-F238E27FC236}">
                <a16:creationId xmlns:a16="http://schemas.microsoft.com/office/drawing/2014/main" id="{0EC9C64A-F271-490B-BAC1-38F8C27D67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8" b="19803"/>
          <a:stretch/>
        </p:blipFill>
        <p:spPr bwMode="auto">
          <a:xfrm>
            <a:off x="9203193" y="2660956"/>
            <a:ext cx="1662794" cy="108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7" name="80ed02a6-bb27-44bb-b63c-469d34f87b2d" descr="Image">
            <a:extLst>
              <a:ext uri="{FF2B5EF4-FFF2-40B4-BE49-F238E27FC236}">
                <a16:creationId xmlns:a16="http://schemas.microsoft.com/office/drawing/2014/main" id="{24883E73-06E4-4BC6-9992-4C5D63147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665" y="990235"/>
            <a:ext cx="3725496" cy="4805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40600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microphone&#10;&#10;Description generated with high confidence">
            <a:extLst>
              <a:ext uri="{FF2B5EF4-FFF2-40B4-BE49-F238E27FC236}">
                <a16:creationId xmlns:a16="http://schemas.microsoft.com/office/drawing/2014/main" id="{2E5FC33C-7890-43CF-A468-C0921A71C2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" y="-43067"/>
            <a:ext cx="12434711" cy="70466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5494B7-CC22-4CA4-BAD2-1C9A6E8D4407}"/>
              </a:ext>
            </a:extLst>
          </p:cNvPr>
          <p:cNvSpPr txBox="1"/>
          <p:nvPr/>
        </p:nvSpPr>
        <p:spPr>
          <a:xfrm>
            <a:off x="296010" y="3960391"/>
            <a:ext cx="3895685" cy="3067361"/>
          </a:xfrm>
          <a:prstGeom prst="rect">
            <a:avLst/>
          </a:prstGeom>
          <a:noFill/>
        </p:spPr>
        <p:txBody>
          <a:bodyPr wrap="square" lIns="186521" tIns="149217" rIns="186521" bIns="149217" rtlCol="0">
            <a:spAutoFit/>
          </a:bodyPr>
          <a:lstStyle/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12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91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Open Mic …</a:t>
            </a:r>
          </a:p>
        </p:txBody>
      </p:sp>
    </p:spTree>
    <p:extLst>
      <p:ext uri="{BB962C8B-B14F-4D97-AF65-F5344CB8AC3E}">
        <p14:creationId xmlns:p14="http://schemas.microsoft.com/office/powerpoint/2010/main" val="288417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FDE26CB-CA5A-43ED-B9A4-45842FC6A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Feedback Loop</a:t>
            </a:r>
          </a:p>
        </p:txBody>
      </p:sp>
    </p:spTree>
    <p:extLst>
      <p:ext uri="{BB962C8B-B14F-4D97-AF65-F5344CB8AC3E}">
        <p14:creationId xmlns:p14="http://schemas.microsoft.com/office/powerpoint/2010/main" val="290998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8E408-3F0B-4439-AF8C-660FE3524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Analyze resource utilization and consumption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63D4A1-5F83-4791-ABE4-EF9AC4B19B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9662" y="1476622"/>
            <a:ext cx="11375536" cy="4616648"/>
          </a:xfrm>
        </p:spPr>
        <p:txBody>
          <a:bodyPr/>
          <a:lstStyle/>
          <a:p>
            <a:pPr marL="342900" lvl="0" indent="-342900" fontAlgn="base">
              <a:buFont typeface="Arial" panose="020B0604020202020204" pitchFamily="34" charset="0"/>
              <a:buChar char="•"/>
            </a:pPr>
            <a:r>
              <a:rPr lang="en-US" dirty="0"/>
              <a:t>configure diagnostic settings on resources </a:t>
            </a:r>
          </a:p>
          <a:p>
            <a:pPr marL="342900" lvl="0" indent="-342900" fontAlgn="base">
              <a:buFont typeface="Arial" panose="020B0604020202020204" pitchFamily="34" charset="0"/>
              <a:buChar char="•"/>
            </a:pPr>
            <a:r>
              <a:rPr lang="en-US" dirty="0"/>
              <a:t>create baseline for resources </a:t>
            </a:r>
          </a:p>
          <a:p>
            <a:pPr marL="342900" lvl="0" indent="-342900" fontAlgn="base">
              <a:buFont typeface="Arial" panose="020B0604020202020204" pitchFamily="34" charset="0"/>
              <a:buChar char="•"/>
            </a:pPr>
            <a:r>
              <a:rPr lang="en-US" dirty="0"/>
              <a:t>create and test alerts </a:t>
            </a:r>
          </a:p>
          <a:p>
            <a:pPr marL="342900" lvl="0" indent="-342900" fontAlgn="base">
              <a:buFont typeface="Arial" panose="020B0604020202020204" pitchFamily="34" charset="0"/>
              <a:buChar char="•"/>
            </a:pPr>
            <a:r>
              <a:rPr lang="en-US" dirty="0"/>
              <a:t>analyze alerts across subscription </a:t>
            </a:r>
          </a:p>
          <a:p>
            <a:pPr marL="342900" lvl="0" indent="-342900" fontAlgn="base">
              <a:buFont typeface="Arial" panose="020B0604020202020204" pitchFamily="34" charset="0"/>
              <a:buChar char="•"/>
            </a:pPr>
            <a:r>
              <a:rPr lang="en-US" dirty="0"/>
              <a:t>analyze metrics across subscription </a:t>
            </a:r>
          </a:p>
          <a:p>
            <a:pPr marL="342900" lvl="0" indent="-342900" fontAlgn="base">
              <a:buFont typeface="Arial" panose="020B0604020202020204" pitchFamily="34" charset="0"/>
              <a:buChar char="•"/>
            </a:pPr>
            <a:r>
              <a:rPr lang="en-US" dirty="0"/>
              <a:t>create action groups </a:t>
            </a:r>
          </a:p>
          <a:p>
            <a:pPr marL="342900" lvl="0" indent="-342900" fontAlgn="base">
              <a:buFont typeface="Arial" panose="020B0604020202020204" pitchFamily="34" charset="0"/>
              <a:buChar char="•"/>
            </a:pPr>
            <a:r>
              <a:rPr lang="en-US" dirty="0"/>
              <a:t>monitor for unused resources </a:t>
            </a:r>
          </a:p>
          <a:p>
            <a:pPr marL="342900" lvl="0" indent="-342900" fontAlgn="base">
              <a:buFont typeface="Arial" panose="020B0604020202020204" pitchFamily="34" charset="0"/>
              <a:buChar char="•"/>
            </a:pPr>
            <a:r>
              <a:rPr lang="en-US" dirty="0"/>
              <a:t>monitor spend </a:t>
            </a:r>
          </a:p>
          <a:p>
            <a:pPr marL="342900" lvl="0" indent="-342900" fontAlgn="base">
              <a:buFont typeface="Arial" panose="020B0604020202020204" pitchFamily="34" charset="0"/>
              <a:buChar char="•"/>
            </a:pPr>
            <a:r>
              <a:rPr lang="en-US" dirty="0"/>
              <a:t>report on spend </a:t>
            </a:r>
          </a:p>
          <a:p>
            <a:pPr marL="342900" lvl="0" indent="-342900" fontAlgn="base">
              <a:buFont typeface="Arial" panose="020B0604020202020204" pitchFamily="34" charset="0"/>
              <a:buChar char="•"/>
            </a:pPr>
            <a:r>
              <a:rPr lang="en-US" dirty="0"/>
              <a:t>utilize Log Search query functions </a:t>
            </a:r>
          </a:p>
          <a:p>
            <a:pPr marL="342900" lvl="0" indent="-342900" fontAlgn="base">
              <a:buFont typeface="Arial" panose="020B0604020202020204" pitchFamily="34" charset="0"/>
              <a:buChar char="•"/>
            </a:pPr>
            <a:r>
              <a:rPr lang="en-US" dirty="0"/>
              <a:t>view alerts in Azure Monitor logs </a:t>
            </a:r>
          </a:p>
          <a:p>
            <a:pPr marL="342900" lvl="0" indent="-342900" fontAlgn="base">
              <a:buFont typeface="Arial" panose="020B0604020202020204" pitchFamily="34" charset="0"/>
              <a:buChar char="•"/>
            </a:pPr>
            <a:r>
              <a:rPr lang="en-US" dirty="0"/>
              <a:t>visualize diagnostics data using Azure Monitor Workbooks </a:t>
            </a:r>
          </a:p>
        </p:txBody>
      </p:sp>
    </p:spTree>
    <p:extLst>
      <p:ext uri="{BB962C8B-B14F-4D97-AF65-F5344CB8AC3E}">
        <p14:creationId xmlns:p14="http://schemas.microsoft.com/office/powerpoint/2010/main" val="703360763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24584-CA37-4D02-84FF-F167BE988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Azure Platform Logs</a:t>
            </a:r>
          </a:p>
        </p:txBody>
      </p:sp>
      <p:pic>
        <p:nvPicPr>
          <p:cNvPr id="7170" name="Picture 2" descr="Platform logs overview">
            <a:extLst>
              <a:ext uri="{FF2B5EF4-FFF2-40B4-BE49-F238E27FC236}">
                <a16:creationId xmlns:a16="http://schemas.microsoft.com/office/drawing/2014/main" id="{19F4F623-7612-494C-AD53-CEFFFDA01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150" y="1457900"/>
            <a:ext cx="9713036" cy="436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9424845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49054-5F08-479B-BE91-E5328A9F0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Azure Monitor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FA3425-9E5F-45C6-96A6-020519A850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Azure Monitor overview">
            <a:extLst>
              <a:ext uri="{FF2B5EF4-FFF2-40B4-BE49-F238E27FC236}">
                <a16:creationId xmlns:a16="http://schemas.microsoft.com/office/drawing/2014/main" id="{C39B3FDC-3E2E-48CF-8D71-86BCD237C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406" y="1216218"/>
            <a:ext cx="10072048" cy="554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748072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Dynamics 365">
  <a:themeElements>
    <a:clrScheme name="Custom 2">
      <a:dk1>
        <a:srgbClr val="3C3C41"/>
      </a:dk1>
      <a:lt1>
        <a:srgbClr val="FFFFFF"/>
      </a:lt1>
      <a:dk2>
        <a:srgbClr val="0078D3"/>
      </a:dk2>
      <a:lt2>
        <a:srgbClr val="FFFFFF"/>
      </a:lt2>
      <a:accent1>
        <a:srgbClr val="EBEBEB"/>
      </a:accent1>
      <a:accent2>
        <a:srgbClr val="75757A"/>
      </a:accent2>
      <a:accent3>
        <a:srgbClr val="000041"/>
      </a:accent3>
      <a:accent4>
        <a:srgbClr val="0078D3"/>
      </a:accent4>
      <a:accent5>
        <a:srgbClr val="50E6FF"/>
      </a:accent5>
      <a:accent6>
        <a:srgbClr val="EBEBEB"/>
      </a:accent6>
      <a:hlink>
        <a:srgbClr val="0078D4"/>
      </a:hlink>
      <a:folHlink>
        <a:srgbClr val="0078D4"/>
      </a:folHlink>
    </a:clrScheme>
    <a:fontScheme name="Dynamics 365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zure_PowerPoint_Template_092618" id="{4E3EC67C-5801-2144-80A7-6A5264B773C8}" vid="{77DF5A70-2AB2-2245-8CC2-9711122DF2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93e2133e-93ae-449d-8b76-d82de040557a" xsi:nil="true"/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7E58093FE33141B2816C2083E3FBD0" ma:contentTypeVersion="13" ma:contentTypeDescription="Create a new document." ma:contentTypeScope="" ma:versionID="0a40b133fb29a310d5cbf5bc6500de4f">
  <xsd:schema xmlns:xsd="http://www.w3.org/2001/XMLSchema" xmlns:xs="http://www.w3.org/2001/XMLSchema" xmlns:p="http://schemas.microsoft.com/office/2006/metadata/properties" xmlns:ns1="http://schemas.microsoft.com/sharepoint/v3" xmlns:ns2="93e2133e-93ae-449d-8b76-d82de040557a" xmlns:ns3="b99b597f-638d-4a6a-8c77-fa8d97e7c0d0" targetNamespace="http://schemas.microsoft.com/office/2006/metadata/properties" ma:root="true" ma:fieldsID="d44ac18f0267ff88658915ab641d7919" ns1:_="" ns2:_="" ns3:_="">
    <xsd:import namespace="http://schemas.microsoft.com/sharepoint/v3"/>
    <xsd:import namespace="93e2133e-93ae-449d-8b76-d82de040557a"/>
    <xsd:import namespace="b99b597f-638d-4a6a-8c77-fa8d97e7c0d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e2133e-93ae-449d-8b76-d82de040557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9b597f-638d-4a6a-8c77-fa8d97e7c0d0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990F116-B58F-4255-B05B-DA3808E0E5C6}">
  <ds:schemaRefs>
    <ds:schemaRef ds:uri="http://schemas.microsoft.com/office/2006/metadata/properties"/>
    <ds:schemaRef ds:uri="http://schemas.microsoft.com/office/infopath/2007/PartnerControls"/>
    <ds:schemaRef ds:uri="93e2133e-93ae-449d-8b76-d82de040557a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707313A6-9FC3-4BA9-839D-B4E328500B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3e2133e-93ae-449d-8b76-d82de040557a"/>
    <ds:schemaRef ds:uri="b99b597f-638d-4a6a-8c77-fa8d97e7c0d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58FDAC0-319D-4A54-8D8E-1D42CB1F800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1426</TotalTime>
  <Words>854</Words>
  <Application>Microsoft Office PowerPoint</Application>
  <PresentationFormat>Custom</PresentationFormat>
  <Paragraphs>180</Paragraphs>
  <Slides>50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60" baseType="lpstr">
      <vt:lpstr>Arial</vt:lpstr>
      <vt:lpstr>Calibri</vt:lpstr>
      <vt:lpstr>Calibri Light</vt:lpstr>
      <vt:lpstr>Segoe UI</vt:lpstr>
      <vt:lpstr>Segoe UI Light</vt:lpstr>
      <vt:lpstr>Segoe UI Semibold</vt:lpstr>
      <vt:lpstr>Segoe UI Semilight</vt:lpstr>
      <vt:lpstr>Wingdings</vt:lpstr>
      <vt:lpstr>Dynamics 365</vt:lpstr>
      <vt:lpstr>Office Theme</vt:lpstr>
      <vt:lpstr>Azure Study Group  AZ-300 - Microsoft Azure Architect Technologies</vt:lpstr>
      <vt:lpstr>Week 1 Deploy and configure infrastructure (40-45%)</vt:lpstr>
      <vt:lpstr>Agenda</vt:lpstr>
      <vt:lpstr>Series Agenda</vt:lpstr>
      <vt:lpstr>PowerPoint Presentation</vt:lpstr>
      <vt:lpstr>Feedback Loop</vt:lpstr>
      <vt:lpstr>Analyze resource utilization and consumption </vt:lpstr>
      <vt:lpstr>Azure Platform Logs</vt:lpstr>
      <vt:lpstr>Azure Monitor</vt:lpstr>
      <vt:lpstr>Metric Explorer</vt:lpstr>
      <vt:lpstr>Azure Data Explorer</vt:lpstr>
      <vt:lpstr>Alerts in Azure</vt:lpstr>
      <vt:lpstr>Action Group</vt:lpstr>
      <vt:lpstr>Cost Management + Billing page in the Azure portal</vt:lpstr>
      <vt:lpstr>Azure Advisor</vt:lpstr>
      <vt:lpstr>Azure Monitor Workbooks</vt:lpstr>
      <vt:lpstr>Create and configure storage accounts </vt:lpstr>
      <vt:lpstr>Share Access Signatures</vt:lpstr>
      <vt:lpstr>Azure Storage Explorer</vt:lpstr>
      <vt:lpstr>Manage Storage Account Keys</vt:lpstr>
      <vt:lpstr>Access storage metrics in the Azure portal  </vt:lpstr>
      <vt:lpstr>Storage redundancy options</vt:lpstr>
      <vt:lpstr>Storage account failover (preview)</vt:lpstr>
      <vt:lpstr>Create and configure a VM for Windows and Linux </vt:lpstr>
      <vt:lpstr>Azure resiliency as a platform</vt:lpstr>
      <vt:lpstr>Automate deployment of VMs </vt:lpstr>
      <vt:lpstr>Azure Resource Manager templates </vt:lpstr>
      <vt:lpstr>Setting locations in ARM</vt:lpstr>
      <vt:lpstr>Generalize VMs to create VM template</vt:lpstr>
      <vt:lpstr>Export ARM Template from Azure Portal</vt:lpstr>
      <vt:lpstr>Deploy Template from POSH</vt:lpstr>
      <vt:lpstr>Deploy template from CLI</vt:lpstr>
      <vt:lpstr>Create connectivity between virtual networks </vt:lpstr>
      <vt:lpstr>Vnet Gateway – site to site</vt:lpstr>
      <vt:lpstr>VNet Peering</vt:lpstr>
      <vt:lpstr>Implement and manage virtual networking </vt:lpstr>
      <vt:lpstr>Example Virtual Network</vt:lpstr>
      <vt:lpstr>Network Security Groups</vt:lpstr>
      <vt:lpstr>Manage Azure Active Directory </vt:lpstr>
      <vt:lpstr>Conditional Access</vt:lpstr>
      <vt:lpstr>Implement and manage hybrid identities </vt:lpstr>
      <vt:lpstr>Azure AD Connect</vt:lpstr>
      <vt:lpstr>Implement solutions that use virtual machines (VM) </vt:lpstr>
      <vt:lpstr>Create VMs in the portal</vt:lpstr>
      <vt:lpstr>Export ARM template from the portal</vt:lpstr>
      <vt:lpstr>Deploy Template from the portal</vt:lpstr>
      <vt:lpstr>Encrypt VM with Azure CLI</vt:lpstr>
      <vt:lpstr>Questions?</vt:lpstr>
      <vt:lpstr>Homework Assignment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Azure Study Group  Microsoft Azure Administrator Certification Transition</dc:title>
  <dc:creator>ambers@microsoft.com</dc:creator>
  <cp:lastModifiedBy>Shawn Weisfeld</cp:lastModifiedBy>
  <cp:revision>121</cp:revision>
  <dcterms:created xsi:type="dcterms:W3CDTF">2018-10-25T18:58:28Z</dcterms:created>
  <dcterms:modified xsi:type="dcterms:W3CDTF">2020-02-08T17:37:39Z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0x010100357E58093FE33141B2816C2083E3FBD0</vt:lpwstr>
  </property>
  <property fmtid="{D5CDD505-2E9C-101B-9397-08002B2CF9AE}" pid="3" name="MSIP_Label_f42aa342-8706-4288-bd11-ebb85995028c_Enabled">
    <vt:lpwstr>True</vt:lpwstr>
  </property>
  <property fmtid="{D5CDD505-2E9C-101B-9397-08002B2CF9AE}" pid="4" name="MSIP_Label_f42aa342-8706-4288-bd11-ebb85995028c_SiteId">
    <vt:lpwstr>72f988bf-86f1-41af-91ab-2d7cd011db47</vt:lpwstr>
  </property>
  <property fmtid="{D5CDD505-2E9C-101B-9397-08002B2CF9AE}" pid="5" name="MSIP_Label_f42aa342-8706-4288-bd11-ebb85995028c_Owner">
    <vt:lpwstr>jwagner@microsoft.com</vt:lpwstr>
  </property>
  <property fmtid="{D5CDD505-2E9C-101B-9397-08002B2CF9AE}" pid="6" name="MSIP_Label_f42aa342-8706-4288-bd11-ebb85995028c_SetDate">
    <vt:lpwstr>2018-10-25T20:16:16.4746635Z</vt:lpwstr>
  </property>
  <property fmtid="{D5CDD505-2E9C-101B-9397-08002B2CF9AE}" pid="7" name="MSIP_Label_f42aa342-8706-4288-bd11-ebb85995028c_Name">
    <vt:lpwstr>General</vt:lpwstr>
  </property>
  <property fmtid="{D5CDD505-2E9C-101B-9397-08002B2CF9AE}" pid="8" name="MSIP_Label_f42aa342-8706-4288-bd11-ebb85995028c_Application">
    <vt:lpwstr>Microsoft Azure Information Protection</vt:lpwstr>
  </property>
  <property fmtid="{D5CDD505-2E9C-101B-9397-08002B2CF9AE}" pid="9" name="MSIP_Label_f42aa342-8706-4288-bd11-ebb85995028c_Extended_MSFT_Method">
    <vt:lpwstr>Automatic</vt:lpwstr>
  </property>
  <property fmtid="{D5CDD505-2E9C-101B-9397-08002B2CF9AE}" pid="10" name="Sensitivity">
    <vt:lpwstr>General</vt:lpwstr>
  </property>
</Properties>
</file>